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4"/>
    <p:sldMasterId id="2147483792" r:id="rId5"/>
    <p:sldMasterId id="2147483705" r:id="rId6"/>
    <p:sldMasterId id="2147483726" r:id="rId7"/>
    <p:sldMasterId id="2147483739" r:id="rId8"/>
    <p:sldMasterId id="2147483648" r:id="rId9"/>
    <p:sldMasterId id="2147483760" r:id="rId10"/>
  </p:sldMasterIdLst>
  <p:notesMasterIdLst>
    <p:notesMasterId r:id="rId56"/>
  </p:notesMasterIdLst>
  <p:sldIdLst>
    <p:sldId id="2469" r:id="rId11"/>
    <p:sldId id="3971" r:id="rId12"/>
    <p:sldId id="2470" r:id="rId13"/>
    <p:sldId id="399" r:id="rId14"/>
    <p:sldId id="3978" r:id="rId15"/>
    <p:sldId id="3632" r:id="rId16"/>
    <p:sldId id="3998" r:id="rId17"/>
    <p:sldId id="3994" r:id="rId18"/>
    <p:sldId id="447" r:id="rId19"/>
    <p:sldId id="470" r:id="rId20"/>
    <p:sldId id="445" r:id="rId21"/>
    <p:sldId id="3996" r:id="rId22"/>
    <p:sldId id="440" r:id="rId23"/>
    <p:sldId id="2473" r:id="rId24"/>
    <p:sldId id="467" r:id="rId25"/>
    <p:sldId id="2474" r:id="rId26"/>
    <p:sldId id="4008" r:id="rId27"/>
    <p:sldId id="3999" r:id="rId28"/>
    <p:sldId id="469" r:id="rId29"/>
    <p:sldId id="259" r:id="rId30"/>
    <p:sldId id="3997" r:id="rId31"/>
    <p:sldId id="488" r:id="rId32"/>
    <p:sldId id="258" r:id="rId33"/>
    <p:sldId id="487" r:id="rId34"/>
    <p:sldId id="486" r:id="rId35"/>
    <p:sldId id="4010" r:id="rId36"/>
    <p:sldId id="421" r:id="rId37"/>
    <p:sldId id="449" r:id="rId38"/>
    <p:sldId id="471" r:id="rId39"/>
    <p:sldId id="460" r:id="rId40"/>
    <p:sldId id="2461" r:id="rId41"/>
    <p:sldId id="443" r:id="rId42"/>
    <p:sldId id="422" r:id="rId43"/>
    <p:sldId id="481" r:id="rId44"/>
    <p:sldId id="428" r:id="rId45"/>
    <p:sldId id="429" r:id="rId46"/>
    <p:sldId id="2476" r:id="rId47"/>
    <p:sldId id="472" r:id="rId48"/>
    <p:sldId id="2477" r:id="rId49"/>
    <p:sldId id="2480" r:id="rId50"/>
    <p:sldId id="2445" r:id="rId51"/>
    <p:sldId id="3988" r:id="rId52"/>
    <p:sldId id="424" r:id="rId53"/>
    <p:sldId id="4022" r:id="rId54"/>
    <p:sldId id="373" r:id="rId5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78AC2F-6758-B9B3-3D17-4722992C2C36}" name="Gloria Robinson" initials="GR" userId="S::gloria.robinson@cancer.org::26fa6e7f-06de-40be-9fb8-42dc160d84de" providerId="AD"/>
  <p188:author id="{2514AB59-3C0A-AE7D-BE3B-87DC8FE8ACC8}" name="Kerri Gober" initials="KG" userId="S::kerri.gober@cancer.org::6d483f26-16c1-4b9a-9cf2-e848e4a89a95" providerId="AD"/>
  <p188:author id="{0F75F979-BE70-9AD5-1A87-B059A692695C}" name="Tracy Wyant" initials="TW" userId="S::tracy.wyant@cancer.org::a7394fbc-a2c0-46ed-b097-e9b8d6845b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169"/>
    <a:srgbClr val="497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CB6349-3400-4A92-8792-C5E932EAAA24}" v="1" dt="2023-08-02T17:57:31.6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sorterViewPr>
    <p:cViewPr varScale="1">
      <p:scale>
        <a:sx n="1" d="1"/>
        <a:sy n="1" d="1"/>
      </p:scale>
      <p:origin x="0" y="-18100"/>
    </p:cViewPr>
  </p:sorterViewPr>
  <p:notesViewPr>
    <p:cSldViewPr snapToGrid="0">
      <p:cViewPr varScale="1">
        <p:scale>
          <a:sx n="49" d="100"/>
          <a:sy n="49" d="100"/>
        </p:scale>
        <p:origin x="2700"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9CD149-27D8-47B7-8FB4-EA0E8453E471}"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5D265D1-8531-4A7E-906A-D22E3A1359A2}">
      <dgm:prSet/>
      <dgm:spPr/>
      <dgm:t>
        <a:bodyPr/>
        <a:lstStyle/>
        <a:p>
          <a:r>
            <a:rPr lang="en-US">
              <a:latin typeface="Source Sans Pro"/>
              <a:ea typeface="Source Sans Pro"/>
            </a:rPr>
            <a:t>Cancer is the growth of abnormal cells.</a:t>
          </a:r>
        </a:p>
      </dgm:t>
    </dgm:pt>
    <dgm:pt modelId="{81E59A47-7AD3-40C5-AE5E-C0D737592CB4}" type="parTrans" cxnId="{EC83B06F-2B7F-40FA-A0D0-04B5C74561A6}">
      <dgm:prSet/>
      <dgm:spPr/>
      <dgm:t>
        <a:bodyPr/>
        <a:lstStyle/>
        <a:p>
          <a:endParaRPr lang="en-US">
            <a:latin typeface="Source Sans Pro" panose="020B0503030403020204" pitchFamily="34" charset="0"/>
          </a:endParaRPr>
        </a:p>
      </dgm:t>
    </dgm:pt>
    <dgm:pt modelId="{66AA82B0-36F5-4107-8EEC-1E1BE023AC17}" type="sibTrans" cxnId="{EC83B06F-2B7F-40FA-A0D0-04B5C74561A6}">
      <dgm:prSet/>
      <dgm:spPr/>
      <dgm:t>
        <a:bodyPr/>
        <a:lstStyle/>
        <a:p>
          <a:endParaRPr lang="en-US">
            <a:latin typeface="Source Sans Pro" panose="020B0503030403020204" pitchFamily="34" charset="0"/>
          </a:endParaRPr>
        </a:p>
      </dgm:t>
    </dgm:pt>
    <dgm:pt modelId="{F2F75EA6-6AB9-4D35-9EDD-AF8E099878EC}">
      <dgm:prSet/>
      <dgm:spPr/>
      <dgm:t>
        <a:bodyPr/>
        <a:lstStyle/>
        <a:p>
          <a:r>
            <a:rPr lang="en-US">
              <a:latin typeface="Source Sans Pro"/>
              <a:ea typeface="Source Sans Pro"/>
            </a:rPr>
            <a:t>Cancer cells can invade and damage normal tissue.</a:t>
          </a:r>
        </a:p>
      </dgm:t>
    </dgm:pt>
    <dgm:pt modelId="{579C490B-99B2-4BAE-AFC7-26B0A698CE38}" type="parTrans" cxnId="{E66B64B9-4C57-4262-A46A-ACD1507436D4}">
      <dgm:prSet/>
      <dgm:spPr/>
      <dgm:t>
        <a:bodyPr/>
        <a:lstStyle/>
        <a:p>
          <a:endParaRPr lang="en-US">
            <a:latin typeface="Source Sans Pro" panose="020B0503030403020204" pitchFamily="34" charset="0"/>
          </a:endParaRPr>
        </a:p>
      </dgm:t>
    </dgm:pt>
    <dgm:pt modelId="{1ACD94D1-915F-4D82-B1BA-D3D47AC311F2}" type="sibTrans" cxnId="{E66B64B9-4C57-4262-A46A-ACD1507436D4}">
      <dgm:prSet/>
      <dgm:spPr/>
      <dgm:t>
        <a:bodyPr/>
        <a:lstStyle/>
        <a:p>
          <a:endParaRPr lang="en-US">
            <a:latin typeface="Source Sans Pro" panose="020B0503030403020204" pitchFamily="34" charset="0"/>
          </a:endParaRPr>
        </a:p>
      </dgm:t>
    </dgm:pt>
    <dgm:pt modelId="{253E2A93-CA59-478C-B712-F23F7F572620}">
      <dgm:prSet/>
      <dgm:spPr/>
      <dgm:t>
        <a:bodyPr/>
        <a:lstStyle/>
        <a:p>
          <a:pPr rtl="0"/>
          <a:r>
            <a:rPr lang="en-US">
              <a:latin typeface="Source Sans Pro"/>
              <a:ea typeface="Source Sans Pro"/>
            </a:rPr>
            <a:t>Prostate cancer starts in the epithelial cells of the prostate.</a:t>
          </a:r>
        </a:p>
      </dgm:t>
    </dgm:pt>
    <dgm:pt modelId="{5C6A8697-7F47-496D-B1E3-E486C9B4E961}" type="parTrans" cxnId="{0B567456-F614-4073-ABF7-56B436F76324}">
      <dgm:prSet/>
      <dgm:spPr/>
      <dgm:t>
        <a:bodyPr/>
        <a:lstStyle/>
        <a:p>
          <a:endParaRPr lang="en-US">
            <a:latin typeface="Source Sans Pro" panose="020B0503030403020204" pitchFamily="34" charset="0"/>
          </a:endParaRPr>
        </a:p>
      </dgm:t>
    </dgm:pt>
    <dgm:pt modelId="{77F3B150-CF15-4018-8DBA-38897A5A912A}" type="sibTrans" cxnId="{0B567456-F614-4073-ABF7-56B436F76324}">
      <dgm:prSet/>
      <dgm:spPr/>
      <dgm:t>
        <a:bodyPr/>
        <a:lstStyle/>
        <a:p>
          <a:endParaRPr lang="en-US">
            <a:latin typeface="Source Sans Pro" panose="020B0503030403020204" pitchFamily="34" charset="0"/>
          </a:endParaRPr>
        </a:p>
      </dgm:t>
    </dgm:pt>
    <dgm:pt modelId="{0DC42960-197B-4E5C-8A08-941F7A6516BA}">
      <dgm:prSet/>
      <dgm:spPr/>
      <dgm:t>
        <a:bodyPr/>
        <a:lstStyle/>
        <a:p>
          <a:r>
            <a:rPr lang="en-US">
              <a:latin typeface="Source Sans Pro"/>
              <a:ea typeface="Source Sans Pro"/>
            </a:rPr>
            <a:t>Some prostate cancers can grow and spread quickly, but </a:t>
          </a:r>
          <a:r>
            <a:rPr lang="en-US" b="1">
              <a:latin typeface="Source Sans Pro"/>
              <a:ea typeface="Source Sans Pro"/>
            </a:rPr>
            <a:t>most of them grow slowly</a:t>
          </a:r>
          <a:r>
            <a:rPr lang="en-US">
              <a:latin typeface="Source Sans Pro"/>
              <a:ea typeface="Source Sans Pro"/>
            </a:rPr>
            <a:t>.</a:t>
          </a:r>
        </a:p>
      </dgm:t>
    </dgm:pt>
    <dgm:pt modelId="{FDCF87EF-610D-4C78-B337-9484C87221D4}" type="parTrans" cxnId="{3D9BCC1E-DAAE-4D16-8981-E2027E1AE821}">
      <dgm:prSet/>
      <dgm:spPr/>
      <dgm:t>
        <a:bodyPr/>
        <a:lstStyle/>
        <a:p>
          <a:endParaRPr lang="en-US">
            <a:latin typeface="Source Sans Pro" panose="020B0503030403020204" pitchFamily="34" charset="0"/>
          </a:endParaRPr>
        </a:p>
      </dgm:t>
    </dgm:pt>
    <dgm:pt modelId="{C876AE6A-BF1C-4903-9364-072B9B49464F}" type="sibTrans" cxnId="{3D9BCC1E-DAAE-4D16-8981-E2027E1AE821}">
      <dgm:prSet/>
      <dgm:spPr/>
      <dgm:t>
        <a:bodyPr/>
        <a:lstStyle/>
        <a:p>
          <a:endParaRPr lang="en-US">
            <a:latin typeface="Source Sans Pro" panose="020B0503030403020204" pitchFamily="34" charset="0"/>
          </a:endParaRPr>
        </a:p>
      </dgm:t>
    </dgm:pt>
    <dgm:pt modelId="{0FADC190-F73E-4FF5-8A4D-93D31FCF22AE}" type="pres">
      <dgm:prSet presAssocID="{D79CD149-27D8-47B7-8FB4-EA0E8453E471}" presName="vert0" presStyleCnt="0">
        <dgm:presLayoutVars>
          <dgm:dir/>
          <dgm:animOne val="branch"/>
          <dgm:animLvl val="lvl"/>
        </dgm:presLayoutVars>
      </dgm:prSet>
      <dgm:spPr/>
    </dgm:pt>
    <dgm:pt modelId="{F3640A68-4EAB-4F02-80E1-4F6633B93634}" type="pres">
      <dgm:prSet presAssocID="{D5D265D1-8531-4A7E-906A-D22E3A1359A2}" presName="thickLine" presStyleLbl="alignNode1" presStyleIdx="0" presStyleCnt="4"/>
      <dgm:spPr/>
    </dgm:pt>
    <dgm:pt modelId="{9462FB38-48D5-44A8-A2FA-CB3F21D1E4D3}" type="pres">
      <dgm:prSet presAssocID="{D5D265D1-8531-4A7E-906A-D22E3A1359A2}" presName="horz1" presStyleCnt="0"/>
      <dgm:spPr/>
    </dgm:pt>
    <dgm:pt modelId="{9AD52E22-24BA-4BE2-B154-6A92EA6A8CDD}" type="pres">
      <dgm:prSet presAssocID="{D5D265D1-8531-4A7E-906A-D22E3A1359A2}" presName="tx1" presStyleLbl="revTx" presStyleIdx="0" presStyleCnt="4"/>
      <dgm:spPr/>
    </dgm:pt>
    <dgm:pt modelId="{FA627A63-7313-4E11-AE85-736E4BC61C23}" type="pres">
      <dgm:prSet presAssocID="{D5D265D1-8531-4A7E-906A-D22E3A1359A2}" presName="vert1" presStyleCnt="0"/>
      <dgm:spPr/>
    </dgm:pt>
    <dgm:pt modelId="{8D23AAF9-B950-4578-846C-E00C581709AA}" type="pres">
      <dgm:prSet presAssocID="{F2F75EA6-6AB9-4D35-9EDD-AF8E099878EC}" presName="thickLine" presStyleLbl="alignNode1" presStyleIdx="1" presStyleCnt="4"/>
      <dgm:spPr/>
    </dgm:pt>
    <dgm:pt modelId="{45281D05-2B1E-40A3-B874-DA2718685056}" type="pres">
      <dgm:prSet presAssocID="{F2F75EA6-6AB9-4D35-9EDD-AF8E099878EC}" presName="horz1" presStyleCnt="0"/>
      <dgm:spPr/>
    </dgm:pt>
    <dgm:pt modelId="{CC5BCCAB-AD07-4F09-AEEE-7FD4ACC4D764}" type="pres">
      <dgm:prSet presAssocID="{F2F75EA6-6AB9-4D35-9EDD-AF8E099878EC}" presName="tx1" presStyleLbl="revTx" presStyleIdx="1" presStyleCnt="4"/>
      <dgm:spPr/>
    </dgm:pt>
    <dgm:pt modelId="{C2C17DCC-29DB-486F-9F9A-CC79BC756FB0}" type="pres">
      <dgm:prSet presAssocID="{F2F75EA6-6AB9-4D35-9EDD-AF8E099878EC}" presName="vert1" presStyleCnt="0"/>
      <dgm:spPr/>
    </dgm:pt>
    <dgm:pt modelId="{6BD11066-D362-4D7C-AB5A-AEEED0B5487B}" type="pres">
      <dgm:prSet presAssocID="{253E2A93-CA59-478C-B712-F23F7F572620}" presName="thickLine" presStyleLbl="alignNode1" presStyleIdx="2" presStyleCnt="4"/>
      <dgm:spPr/>
    </dgm:pt>
    <dgm:pt modelId="{47CAAFC7-9FD1-4F26-99F9-BF6FC3E2EB45}" type="pres">
      <dgm:prSet presAssocID="{253E2A93-CA59-478C-B712-F23F7F572620}" presName="horz1" presStyleCnt="0"/>
      <dgm:spPr/>
    </dgm:pt>
    <dgm:pt modelId="{040734E8-6152-4505-BFB1-EC0B0F399687}" type="pres">
      <dgm:prSet presAssocID="{253E2A93-CA59-478C-B712-F23F7F572620}" presName="tx1" presStyleLbl="revTx" presStyleIdx="2" presStyleCnt="4"/>
      <dgm:spPr/>
    </dgm:pt>
    <dgm:pt modelId="{388E6394-0055-4667-A1D5-3CBE0BD6B154}" type="pres">
      <dgm:prSet presAssocID="{253E2A93-CA59-478C-B712-F23F7F572620}" presName="vert1" presStyleCnt="0"/>
      <dgm:spPr/>
    </dgm:pt>
    <dgm:pt modelId="{0DBFD27A-217F-45E3-9EF8-F98985AA0C16}" type="pres">
      <dgm:prSet presAssocID="{0DC42960-197B-4E5C-8A08-941F7A6516BA}" presName="thickLine" presStyleLbl="alignNode1" presStyleIdx="3" presStyleCnt="4"/>
      <dgm:spPr/>
    </dgm:pt>
    <dgm:pt modelId="{FBCF2FE1-E670-43DA-9F2B-CF8CFFE262CB}" type="pres">
      <dgm:prSet presAssocID="{0DC42960-197B-4E5C-8A08-941F7A6516BA}" presName="horz1" presStyleCnt="0"/>
      <dgm:spPr/>
    </dgm:pt>
    <dgm:pt modelId="{000E0A67-1938-4A1B-B478-B6E3D15FCFDE}" type="pres">
      <dgm:prSet presAssocID="{0DC42960-197B-4E5C-8A08-941F7A6516BA}" presName="tx1" presStyleLbl="revTx" presStyleIdx="3" presStyleCnt="4"/>
      <dgm:spPr/>
    </dgm:pt>
    <dgm:pt modelId="{88122B64-D1D4-432A-8FEA-A145255D557B}" type="pres">
      <dgm:prSet presAssocID="{0DC42960-197B-4E5C-8A08-941F7A6516BA}" presName="vert1" presStyleCnt="0"/>
      <dgm:spPr/>
    </dgm:pt>
  </dgm:ptLst>
  <dgm:cxnLst>
    <dgm:cxn modelId="{3D9BCC1E-DAAE-4D16-8981-E2027E1AE821}" srcId="{D79CD149-27D8-47B7-8FB4-EA0E8453E471}" destId="{0DC42960-197B-4E5C-8A08-941F7A6516BA}" srcOrd="3" destOrd="0" parTransId="{FDCF87EF-610D-4C78-B337-9484C87221D4}" sibTransId="{C876AE6A-BF1C-4903-9364-072B9B49464F}"/>
    <dgm:cxn modelId="{17375A29-EE92-44C5-BBC9-2455B136E5A4}" type="presOf" srcId="{0DC42960-197B-4E5C-8A08-941F7A6516BA}" destId="{000E0A67-1938-4A1B-B478-B6E3D15FCFDE}" srcOrd="0" destOrd="0" presId="urn:microsoft.com/office/officeart/2008/layout/LinedList"/>
    <dgm:cxn modelId="{EC83B06F-2B7F-40FA-A0D0-04B5C74561A6}" srcId="{D79CD149-27D8-47B7-8FB4-EA0E8453E471}" destId="{D5D265D1-8531-4A7E-906A-D22E3A1359A2}" srcOrd="0" destOrd="0" parTransId="{81E59A47-7AD3-40C5-AE5E-C0D737592CB4}" sibTransId="{66AA82B0-36F5-4107-8EEC-1E1BE023AC17}"/>
    <dgm:cxn modelId="{3694B072-3BE0-4277-9884-CDBD397B6750}" type="presOf" srcId="{F2F75EA6-6AB9-4D35-9EDD-AF8E099878EC}" destId="{CC5BCCAB-AD07-4F09-AEEE-7FD4ACC4D764}" srcOrd="0" destOrd="0" presId="urn:microsoft.com/office/officeart/2008/layout/LinedList"/>
    <dgm:cxn modelId="{0B567456-F614-4073-ABF7-56B436F76324}" srcId="{D79CD149-27D8-47B7-8FB4-EA0E8453E471}" destId="{253E2A93-CA59-478C-B712-F23F7F572620}" srcOrd="2" destOrd="0" parTransId="{5C6A8697-7F47-496D-B1E3-E486C9B4E961}" sibTransId="{77F3B150-CF15-4018-8DBA-38897A5A912A}"/>
    <dgm:cxn modelId="{2729C27C-9AF2-4A7B-90BC-DFB10A8483B8}" type="presOf" srcId="{D5D265D1-8531-4A7E-906A-D22E3A1359A2}" destId="{9AD52E22-24BA-4BE2-B154-6A92EA6A8CDD}" srcOrd="0" destOrd="0" presId="urn:microsoft.com/office/officeart/2008/layout/LinedList"/>
    <dgm:cxn modelId="{A7148FA4-25D6-41EF-8692-22A4F3BE61A0}" type="presOf" srcId="{D79CD149-27D8-47B7-8FB4-EA0E8453E471}" destId="{0FADC190-F73E-4FF5-8A4D-93D31FCF22AE}" srcOrd="0" destOrd="0" presId="urn:microsoft.com/office/officeart/2008/layout/LinedList"/>
    <dgm:cxn modelId="{AB138DB0-80A1-4BEA-8AE7-99E841692589}" type="presOf" srcId="{253E2A93-CA59-478C-B712-F23F7F572620}" destId="{040734E8-6152-4505-BFB1-EC0B0F399687}" srcOrd="0" destOrd="0" presId="urn:microsoft.com/office/officeart/2008/layout/LinedList"/>
    <dgm:cxn modelId="{E66B64B9-4C57-4262-A46A-ACD1507436D4}" srcId="{D79CD149-27D8-47B7-8FB4-EA0E8453E471}" destId="{F2F75EA6-6AB9-4D35-9EDD-AF8E099878EC}" srcOrd="1" destOrd="0" parTransId="{579C490B-99B2-4BAE-AFC7-26B0A698CE38}" sibTransId="{1ACD94D1-915F-4D82-B1BA-D3D47AC311F2}"/>
    <dgm:cxn modelId="{7E312ECF-D085-4B9C-9DDD-A731A85FE1F5}" type="presParOf" srcId="{0FADC190-F73E-4FF5-8A4D-93D31FCF22AE}" destId="{F3640A68-4EAB-4F02-80E1-4F6633B93634}" srcOrd="0" destOrd="0" presId="urn:microsoft.com/office/officeart/2008/layout/LinedList"/>
    <dgm:cxn modelId="{7ABF6E1C-0A21-4B46-B55A-96BD0D4FBC28}" type="presParOf" srcId="{0FADC190-F73E-4FF5-8A4D-93D31FCF22AE}" destId="{9462FB38-48D5-44A8-A2FA-CB3F21D1E4D3}" srcOrd="1" destOrd="0" presId="urn:microsoft.com/office/officeart/2008/layout/LinedList"/>
    <dgm:cxn modelId="{CC516578-5B8C-4B77-A442-6B6284B69C26}" type="presParOf" srcId="{9462FB38-48D5-44A8-A2FA-CB3F21D1E4D3}" destId="{9AD52E22-24BA-4BE2-B154-6A92EA6A8CDD}" srcOrd="0" destOrd="0" presId="urn:microsoft.com/office/officeart/2008/layout/LinedList"/>
    <dgm:cxn modelId="{32647646-2F66-4447-A178-4812D7993918}" type="presParOf" srcId="{9462FB38-48D5-44A8-A2FA-CB3F21D1E4D3}" destId="{FA627A63-7313-4E11-AE85-736E4BC61C23}" srcOrd="1" destOrd="0" presId="urn:microsoft.com/office/officeart/2008/layout/LinedList"/>
    <dgm:cxn modelId="{1B655E62-56A0-404D-B168-F5510C2E05F4}" type="presParOf" srcId="{0FADC190-F73E-4FF5-8A4D-93D31FCF22AE}" destId="{8D23AAF9-B950-4578-846C-E00C581709AA}" srcOrd="2" destOrd="0" presId="urn:microsoft.com/office/officeart/2008/layout/LinedList"/>
    <dgm:cxn modelId="{1002DD3A-5004-41F8-A5BA-1B2CE883DF09}" type="presParOf" srcId="{0FADC190-F73E-4FF5-8A4D-93D31FCF22AE}" destId="{45281D05-2B1E-40A3-B874-DA2718685056}" srcOrd="3" destOrd="0" presId="urn:microsoft.com/office/officeart/2008/layout/LinedList"/>
    <dgm:cxn modelId="{1E9194FE-B7F3-4E88-BA7E-4854ABE31700}" type="presParOf" srcId="{45281D05-2B1E-40A3-B874-DA2718685056}" destId="{CC5BCCAB-AD07-4F09-AEEE-7FD4ACC4D764}" srcOrd="0" destOrd="0" presId="urn:microsoft.com/office/officeart/2008/layout/LinedList"/>
    <dgm:cxn modelId="{3692A622-747D-4A3F-9409-B2991632F70A}" type="presParOf" srcId="{45281D05-2B1E-40A3-B874-DA2718685056}" destId="{C2C17DCC-29DB-486F-9F9A-CC79BC756FB0}" srcOrd="1" destOrd="0" presId="urn:microsoft.com/office/officeart/2008/layout/LinedList"/>
    <dgm:cxn modelId="{26A0B97C-BF97-4DAA-AC10-D92F0DE5A8FE}" type="presParOf" srcId="{0FADC190-F73E-4FF5-8A4D-93D31FCF22AE}" destId="{6BD11066-D362-4D7C-AB5A-AEEED0B5487B}" srcOrd="4" destOrd="0" presId="urn:microsoft.com/office/officeart/2008/layout/LinedList"/>
    <dgm:cxn modelId="{C32487FE-D786-4866-854E-4C745FE1A171}" type="presParOf" srcId="{0FADC190-F73E-4FF5-8A4D-93D31FCF22AE}" destId="{47CAAFC7-9FD1-4F26-99F9-BF6FC3E2EB45}" srcOrd="5" destOrd="0" presId="urn:microsoft.com/office/officeart/2008/layout/LinedList"/>
    <dgm:cxn modelId="{CEA9FC4A-F34F-44F7-A0C3-15176269A8D0}" type="presParOf" srcId="{47CAAFC7-9FD1-4F26-99F9-BF6FC3E2EB45}" destId="{040734E8-6152-4505-BFB1-EC0B0F399687}" srcOrd="0" destOrd="0" presId="urn:microsoft.com/office/officeart/2008/layout/LinedList"/>
    <dgm:cxn modelId="{85F75A9C-F7EF-48D2-820C-E5D3604D235C}" type="presParOf" srcId="{47CAAFC7-9FD1-4F26-99F9-BF6FC3E2EB45}" destId="{388E6394-0055-4667-A1D5-3CBE0BD6B154}" srcOrd="1" destOrd="0" presId="urn:microsoft.com/office/officeart/2008/layout/LinedList"/>
    <dgm:cxn modelId="{98D63FCE-4BD9-4367-915C-02113D888BAA}" type="presParOf" srcId="{0FADC190-F73E-4FF5-8A4D-93D31FCF22AE}" destId="{0DBFD27A-217F-45E3-9EF8-F98985AA0C16}" srcOrd="6" destOrd="0" presId="urn:microsoft.com/office/officeart/2008/layout/LinedList"/>
    <dgm:cxn modelId="{AB1847D5-FA78-4496-943B-CAF25A92E961}" type="presParOf" srcId="{0FADC190-F73E-4FF5-8A4D-93D31FCF22AE}" destId="{FBCF2FE1-E670-43DA-9F2B-CF8CFFE262CB}" srcOrd="7" destOrd="0" presId="urn:microsoft.com/office/officeart/2008/layout/LinedList"/>
    <dgm:cxn modelId="{1137B41F-55C5-4E52-B56F-FBD9B3B32C0D}" type="presParOf" srcId="{FBCF2FE1-E670-43DA-9F2B-CF8CFFE262CB}" destId="{000E0A67-1938-4A1B-B478-B6E3D15FCFDE}" srcOrd="0" destOrd="0" presId="urn:microsoft.com/office/officeart/2008/layout/LinedList"/>
    <dgm:cxn modelId="{779F7497-1CA1-4959-A720-0081DC9B5779}" type="presParOf" srcId="{FBCF2FE1-E670-43DA-9F2B-CF8CFFE262CB}" destId="{88122B64-D1D4-432A-8FEA-A145255D557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B3082E-3884-4AF9-8D6B-B9E23EE27D3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B23C1D4-3ED9-461E-ACD0-6BB11265C8AA}">
      <dgm:prSet custT="1"/>
      <dgm:spPr>
        <a:solidFill>
          <a:schemeClr val="lt1">
            <a:hueOff val="0"/>
            <a:satOff val="0"/>
            <a:lumOff val="0"/>
          </a:schemeClr>
        </a:solidFill>
      </dgm:spPr>
      <dgm:t>
        <a:bodyPr/>
        <a:lstStyle/>
        <a:p>
          <a:r>
            <a:rPr lang="en-US" sz="2200">
              <a:latin typeface="Source Sans Pro" panose="020B0503030403020204" pitchFamily="34" charset="0"/>
            </a:rPr>
            <a:t>The exact cause of prostate cancer is not known. </a:t>
          </a:r>
        </a:p>
      </dgm:t>
    </dgm:pt>
    <dgm:pt modelId="{85F5DD60-0C94-4675-923F-66E373DAC39B}" type="parTrans" cxnId="{C7958FED-7158-40EC-94F0-8B2B07CC6233}">
      <dgm:prSet/>
      <dgm:spPr/>
      <dgm:t>
        <a:bodyPr/>
        <a:lstStyle/>
        <a:p>
          <a:endParaRPr lang="en-US"/>
        </a:p>
      </dgm:t>
    </dgm:pt>
    <dgm:pt modelId="{137CBC6E-86DB-4E5C-B6F5-D887A2FF20DE}" type="sibTrans" cxnId="{C7958FED-7158-40EC-94F0-8B2B07CC6233}">
      <dgm:prSet/>
      <dgm:spPr/>
      <dgm:t>
        <a:bodyPr/>
        <a:lstStyle/>
        <a:p>
          <a:endParaRPr lang="en-US"/>
        </a:p>
      </dgm:t>
    </dgm:pt>
    <dgm:pt modelId="{8C83076A-B7EF-46FA-B98B-8F81FEA0CD9E}">
      <dgm:prSet custT="1"/>
      <dgm:spPr>
        <a:solidFill>
          <a:schemeClr val="lt1">
            <a:hueOff val="0"/>
            <a:satOff val="0"/>
            <a:lumOff val="0"/>
          </a:schemeClr>
        </a:solidFill>
      </dgm:spPr>
      <dgm:t>
        <a:bodyPr/>
        <a:lstStyle/>
        <a:p>
          <a:r>
            <a:rPr lang="en-US" sz="2200">
              <a:latin typeface="Source Sans Pro" panose="020B0503030403020204" pitchFamily="34" charset="0"/>
            </a:rPr>
            <a:t>Most likely cause is related to changes in the genetic material (DNA) in our cells (gene mutations).</a:t>
          </a:r>
        </a:p>
      </dgm:t>
    </dgm:pt>
    <dgm:pt modelId="{64114BC1-4691-4004-9AF2-B9606F524AB7}" type="parTrans" cxnId="{D76126EF-B8D4-4CEC-83E5-3276119375B2}">
      <dgm:prSet/>
      <dgm:spPr/>
      <dgm:t>
        <a:bodyPr/>
        <a:lstStyle/>
        <a:p>
          <a:endParaRPr lang="en-US"/>
        </a:p>
      </dgm:t>
    </dgm:pt>
    <dgm:pt modelId="{2A0C3040-70F0-463E-83BF-C13C2313E206}" type="sibTrans" cxnId="{D76126EF-B8D4-4CEC-83E5-3276119375B2}">
      <dgm:prSet/>
      <dgm:spPr/>
      <dgm:t>
        <a:bodyPr/>
        <a:lstStyle/>
        <a:p>
          <a:endParaRPr lang="en-US"/>
        </a:p>
      </dgm:t>
    </dgm:pt>
    <dgm:pt modelId="{267933A4-DFD2-4DB3-8E71-2C5816977506}">
      <dgm:prSet custT="1"/>
      <dgm:spPr>
        <a:solidFill>
          <a:schemeClr val="lt1">
            <a:hueOff val="0"/>
            <a:satOff val="0"/>
            <a:lumOff val="0"/>
          </a:schemeClr>
        </a:solidFill>
      </dgm:spPr>
      <dgm:t>
        <a:bodyPr/>
        <a:lstStyle/>
        <a:p>
          <a:r>
            <a:rPr lang="en-US" sz="2200">
              <a:latin typeface="Source Sans Pro" panose="020B0503030403020204" pitchFamily="34" charset="0"/>
            </a:rPr>
            <a:t>DNA changes can be passed down through families or can occur due to environment or lifestyle factors. </a:t>
          </a:r>
        </a:p>
      </dgm:t>
    </dgm:pt>
    <dgm:pt modelId="{03E87EBF-4CA6-48FE-8927-C5F42CA39200}" type="parTrans" cxnId="{EB671790-540A-48FC-A416-89C0A023F72A}">
      <dgm:prSet/>
      <dgm:spPr/>
      <dgm:t>
        <a:bodyPr/>
        <a:lstStyle/>
        <a:p>
          <a:endParaRPr lang="en-US"/>
        </a:p>
      </dgm:t>
    </dgm:pt>
    <dgm:pt modelId="{C4C4EFD7-2B2A-4E51-9046-16EE7BC24959}" type="sibTrans" cxnId="{EB671790-540A-48FC-A416-89C0A023F72A}">
      <dgm:prSet/>
      <dgm:spPr/>
      <dgm:t>
        <a:bodyPr/>
        <a:lstStyle/>
        <a:p>
          <a:endParaRPr lang="en-US"/>
        </a:p>
      </dgm:t>
    </dgm:pt>
    <dgm:pt modelId="{C4B85668-41C1-4228-AF1D-64FE95ED55F6}" type="pres">
      <dgm:prSet presAssocID="{A0B3082E-3884-4AF9-8D6B-B9E23EE27D3A}" presName="hierChild1" presStyleCnt="0">
        <dgm:presLayoutVars>
          <dgm:chPref val="1"/>
          <dgm:dir/>
          <dgm:animOne val="branch"/>
          <dgm:animLvl val="lvl"/>
          <dgm:resizeHandles/>
        </dgm:presLayoutVars>
      </dgm:prSet>
      <dgm:spPr/>
    </dgm:pt>
    <dgm:pt modelId="{231CC39E-CB80-4188-9A4C-40BE97BD2104}" type="pres">
      <dgm:prSet presAssocID="{DB23C1D4-3ED9-461E-ACD0-6BB11265C8AA}" presName="hierRoot1" presStyleCnt="0"/>
      <dgm:spPr/>
    </dgm:pt>
    <dgm:pt modelId="{3BA47218-4345-4767-B2B3-AC258D060232}" type="pres">
      <dgm:prSet presAssocID="{DB23C1D4-3ED9-461E-ACD0-6BB11265C8AA}" presName="composite" presStyleCnt="0"/>
      <dgm:spPr/>
    </dgm:pt>
    <dgm:pt modelId="{1CEC8D4D-9ADF-4365-BB06-88752D857F58}" type="pres">
      <dgm:prSet presAssocID="{DB23C1D4-3ED9-461E-ACD0-6BB11265C8AA}" presName="background" presStyleLbl="node0" presStyleIdx="0" presStyleCnt="3"/>
      <dgm:spPr>
        <a:solidFill>
          <a:srgbClr val="2746F8"/>
        </a:solidFill>
      </dgm:spPr>
    </dgm:pt>
    <dgm:pt modelId="{B87EB003-AF95-440E-A585-4CFAED25CB41}" type="pres">
      <dgm:prSet presAssocID="{DB23C1D4-3ED9-461E-ACD0-6BB11265C8AA}" presName="text" presStyleLbl="fgAcc0" presStyleIdx="0" presStyleCnt="3" custScaleX="102850" custScaleY="124910" custLinFactNeighborX="1617" custLinFactNeighborY="3277">
        <dgm:presLayoutVars>
          <dgm:chPref val="3"/>
        </dgm:presLayoutVars>
      </dgm:prSet>
      <dgm:spPr/>
    </dgm:pt>
    <dgm:pt modelId="{584C024D-19BE-4438-9E52-C52E3EB29D07}" type="pres">
      <dgm:prSet presAssocID="{DB23C1D4-3ED9-461E-ACD0-6BB11265C8AA}" presName="hierChild2" presStyleCnt="0"/>
      <dgm:spPr/>
    </dgm:pt>
    <dgm:pt modelId="{FA1195BC-460C-46D7-BE8C-CAD9E694F9B6}" type="pres">
      <dgm:prSet presAssocID="{8C83076A-B7EF-46FA-B98B-8F81FEA0CD9E}" presName="hierRoot1" presStyleCnt="0"/>
      <dgm:spPr/>
    </dgm:pt>
    <dgm:pt modelId="{3EF0E083-84F6-489B-A4D9-90BB471D6AC8}" type="pres">
      <dgm:prSet presAssocID="{8C83076A-B7EF-46FA-B98B-8F81FEA0CD9E}" presName="composite" presStyleCnt="0"/>
      <dgm:spPr/>
    </dgm:pt>
    <dgm:pt modelId="{A13CC1DE-0CFF-4033-A9D9-93F4FC33C5A3}" type="pres">
      <dgm:prSet presAssocID="{8C83076A-B7EF-46FA-B98B-8F81FEA0CD9E}" presName="background" presStyleLbl="node0" presStyleIdx="1" presStyleCnt="3"/>
      <dgm:spPr>
        <a:solidFill>
          <a:srgbClr val="2746F8"/>
        </a:solidFill>
      </dgm:spPr>
    </dgm:pt>
    <dgm:pt modelId="{201BC133-170F-4A0E-8232-997844120AA8}" type="pres">
      <dgm:prSet presAssocID="{8C83076A-B7EF-46FA-B98B-8F81FEA0CD9E}" presName="text" presStyleLbl="fgAcc0" presStyleIdx="1" presStyleCnt="3" custScaleX="103352" custScaleY="128642">
        <dgm:presLayoutVars>
          <dgm:chPref val="3"/>
        </dgm:presLayoutVars>
      </dgm:prSet>
      <dgm:spPr/>
    </dgm:pt>
    <dgm:pt modelId="{20BE6A02-3CEC-4DD0-8924-1F94CE0277B7}" type="pres">
      <dgm:prSet presAssocID="{8C83076A-B7EF-46FA-B98B-8F81FEA0CD9E}" presName="hierChild2" presStyleCnt="0"/>
      <dgm:spPr/>
    </dgm:pt>
    <dgm:pt modelId="{30ECB3DC-1D44-4728-B456-6B7CFBB008F7}" type="pres">
      <dgm:prSet presAssocID="{267933A4-DFD2-4DB3-8E71-2C5816977506}" presName="hierRoot1" presStyleCnt="0"/>
      <dgm:spPr/>
    </dgm:pt>
    <dgm:pt modelId="{E7A0A44A-D24E-460D-9B66-989A2255D007}" type="pres">
      <dgm:prSet presAssocID="{267933A4-DFD2-4DB3-8E71-2C5816977506}" presName="composite" presStyleCnt="0"/>
      <dgm:spPr/>
    </dgm:pt>
    <dgm:pt modelId="{C271B206-16CF-4AD3-90D5-FA5EE39A0DAA}" type="pres">
      <dgm:prSet presAssocID="{267933A4-DFD2-4DB3-8E71-2C5816977506}" presName="background" presStyleLbl="node0" presStyleIdx="2" presStyleCnt="3"/>
      <dgm:spPr>
        <a:solidFill>
          <a:srgbClr val="2746F8"/>
        </a:solidFill>
      </dgm:spPr>
    </dgm:pt>
    <dgm:pt modelId="{A935BB12-D029-4833-A972-A46A2DD9F5DA}" type="pres">
      <dgm:prSet presAssocID="{267933A4-DFD2-4DB3-8E71-2C5816977506}" presName="text" presStyleLbl="fgAcc0" presStyleIdx="2" presStyleCnt="3" custScaleX="116481" custScaleY="128595">
        <dgm:presLayoutVars>
          <dgm:chPref val="3"/>
        </dgm:presLayoutVars>
      </dgm:prSet>
      <dgm:spPr/>
    </dgm:pt>
    <dgm:pt modelId="{DFE8D46E-C5F7-4847-B288-1D97473CEFB2}" type="pres">
      <dgm:prSet presAssocID="{267933A4-DFD2-4DB3-8E71-2C5816977506}" presName="hierChild2" presStyleCnt="0"/>
      <dgm:spPr/>
    </dgm:pt>
  </dgm:ptLst>
  <dgm:cxnLst>
    <dgm:cxn modelId="{6BD2D734-130A-4201-A89D-0A3C943AB701}" type="presOf" srcId="{A0B3082E-3884-4AF9-8D6B-B9E23EE27D3A}" destId="{C4B85668-41C1-4228-AF1D-64FE95ED55F6}" srcOrd="0" destOrd="0" presId="urn:microsoft.com/office/officeart/2005/8/layout/hierarchy1"/>
    <dgm:cxn modelId="{E289825F-B10C-42FC-B07B-B7D3630BB9C2}" type="presOf" srcId="{DB23C1D4-3ED9-461E-ACD0-6BB11265C8AA}" destId="{B87EB003-AF95-440E-A585-4CFAED25CB41}" srcOrd="0" destOrd="0" presId="urn:microsoft.com/office/officeart/2005/8/layout/hierarchy1"/>
    <dgm:cxn modelId="{5CC57A58-4051-4EA1-AF74-77F7ED11038F}" type="presOf" srcId="{267933A4-DFD2-4DB3-8E71-2C5816977506}" destId="{A935BB12-D029-4833-A972-A46A2DD9F5DA}" srcOrd="0" destOrd="0" presId="urn:microsoft.com/office/officeart/2005/8/layout/hierarchy1"/>
    <dgm:cxn modelId="{EB671790-540A-48FC-A416-89C0A023F72A}" srcId="{A0B3082E-3884-4AF9-8D6B-B9E23EE27D3A}" destId="{267933A4-DFD2-4DB3-8E71-2C5816977506}" srcOrd="2" destOrd="0" parTransId="{03E87EBF-4CA6-48FE-8927-C5F42CA39200}" sibTransId="{C4C4EFD7-2B2A-4E51-9046-16EE7BC24959}"/>
    <dgm:cxn modelId="{14CFF0CF-2A42-4AAE-BDC8-4E75CBDF5508}" type="presOf" srcId="{8C83076A-B7EF-46FA-B98B-8F81FEA0CD9E}" destId="{201BC133-170F-4A0E-8232-997844120AA8}" srcOrd="0" destOrd="0" presId="urn:microsoft.com/office/officeart/2005/8/layout/hierarchy1"/>
    <dgm:cxn modelId="{C7958FED-7158-40EC-94F0-8B2B07CC6233}" srcId="{A0B3082E-3884-4AF9-8D6B-B9E23EE27D3A}" destId="{DB23C1D4-3ED9-461E-ACD0-6BB11265C8AA}" srcOrd="0" destOrd="0" parTransId="{85F5DD60-0C94-4675-923F-66E373DAC39B}" sibTransId="{137CBC6E-86DB-4E5C-B6F5-D887A2FF20DE}"/>
    <dgm:cxn modelId="{D76126EF-B8D4-4CEC-83E5-3276119375B2}" srcId="{A0B3082E-3884-4AF9-8D6B-B9E23EE27D3A}" destId="{8C83076A-B7EF-46FA-B98B-8F81FEA0CD9E}" srcOrd="1" destOrd="0" parTransId="{64114BC1-4691-4004-9AF2-B9606F524AB7}" sibTransId="{2A0C3040-70F0-463E-83BF-C13C2313E206}"/>
    <dgm:cxn modelId="{70356FC3-FCF2-4DFA-A1EF-4DDC9FCE6E94}" type="presParOf" srcId="{C4B85668-41C1-4228-AF1D-64FE95ED55F6}" destId="{231CC39E-CB80-4188-9A4C-40BE97BD2104}" srcOrd="0" destOrd="0" presId="urn:microsoft.com/office/officeart/2005/8/layout/hierarchy1"/>
    <dgm:cxn modelId="{19A72A22-C101-4A0F-9926-11FF4907527F}" type="presParOf" srcId="{231CC39E-CB80-4188-9A4C-40BE97BD2104}" destId="{3BA47218-4345-4767-B2B3-AC258D060232}" srcOrd="0" destOrd="0" presId="urn:microsoft.com/office/officeart/2005/8/layout/hierarchy1"/>
    <dgm:cxn modelId="{C468A528-19F4-4469-A2CD-39737B100051}" type="presParOf" srcId="{3BA47218-4345-4767-B2B3-AC258D060232}" destId="{1CEC8D4D-9ADF-4365-BB06-88752D857F58}" srcOrd="0" destOrd="0" presId="urn:microsoft.com/office/officeart/2005/8/layout/hierarchy1"/>
    <dgm:cxn modelId="{F5053780-337D-4763-833E-64293EA2A057}" type="presParOf" srcId="{3BA47218-4345-4767-B2B3-AC258D060232}" destId="{B87EB003-AF95-440E-A585-4CFAED25CB41}" srcOrd="1" destOrd="0" presId="urn:microsoft.com/office/officeart/2005/8/layout/hierarchy1"/>
    <dgm:cxn modelId="{808DB698-9CAD-442A-9043-02C7687ACA78}" type="presParOf" srcId="{231CC39E-CB80-4188-9A4C-40BE97BD2104}" destId="{584C024D-19BE-4438-9E52-C52E3EB29D07}" srcOrd="1" destOrd="0" presId="urn:microsoft.com/office/officeart/2005/8/layout/hierarchy1"/>
    <dgm:cxn modelId="{863AC253-3E28-48C4-B94B-0450F63F0EED}" type="presParOf" srcId="{C4B85668-41C1-4228-AF1D-64FE95ED55F6}" destId="{FA1195BC-460C-46D7-BE8C-CAD9E694F9B6}" srcOrd="1" destOrd="0" presId="urn:microsoft.com/office/officeart/2005/8/layout/hierarchy1"/>
    <dgm:cxn modelId="{8FA0DE56-230B-4753-8D57-0F8A31CA8BC1}" type="presParOf" srcId="{FA1195BC-460C-46D7-BE8C-CAD9E694F9B6}" destId="{3EF0E083-84F6-489B-A4D9-90BB471D6AC8}" srcOrd="0" destOrd="0" presId="urn:microsoft.com/office/officeart/2005/8/layout/hierarchy1"/>
    <dgm:cxn modelId="{46AD200B-B2CC-4513-9E94-09E25DFC91DF}" type="presParOf" srcId="{3EF0E083-84F6-489B-A4D9-90BB471D6AC8}" destId="{A13CC1DE-0CFF-4033-A9D9-93F4FC33C5A3}" srcOrd="0" destOrd="0" presId="urn:microsoft.com/office/officeart/2005/8/layout/hierarchy1"/>
    <dgm:cxn modelId="{76C315FF-7495-43D9-ABFA-40E32C75AFB4}" type="presParOf" srcId="{3EF0E083-84F6-489B-A4D9-90BB471D6AC8}" destId="{201BC133-170F-4A0E-8232-997844120AA8}" srcOrd="1" destOrd="0" presId="urn:microsoft.com/office/officeart/2005/8/layout/hierarchy1"/>
    <dgm:cxn modelId="{43933EFB-CECF-4B03-B771-39EA386F47CD}" type="presParOf" srcId="{FA1195BC-460C-46D7-BE8C-CAD9E694F9B6}" destId="{20BE6A02-3CEC-4DD0-8924-1F94CE0277B7}" srcOrd="1" destOrd="0" presId="urn:microsoft.com/office/officeart/2005/8/layout/hierarchy1"/>
    <dgm:cxn modelId="{F0B263F0-7C7C-4B28-8293-FF4E537F296B}" type="presParOf" srcId="{C4B85668-41C1-4228-AF1D-64FE95ED55F6}" destId="{30ECB3DC-1D44-4728-B456-6B7CFBB008F7}" srcOrd="2" destOrd="0" presId="urn:microsoft.com/office/officeart/2005/8/layout/hierarchy1"/>
    <dgm:cxn modelId="{53EB5B82-0604-45B6-9D67-592FD1133006}" type="presParOf" srcId="{30ECB3DC-1D44-4728-B456-6B7CFBB008F7}" destId="{E7A0A44A-D24E-460D-9B66-989A2255D007}" srcOrd="0" destOrd="0" presId="urn:microsoft.com/office/officeart/2005/8/layout/hierarchy1"/>
    <dgm:cxn modelId="{661B202A-92ED-48B3-8CEA-C7B5ED87EC51}" type="presParOf" srcId="{E7A0A44A-D24E-460D-9B66-989A2255D007}" destId="{C271B206-16CF-4AD3-90D5-FA5EE39A0DAA}" srcOrd="0" destOrd="0" presId="urn:microsoft.com/office/officeart/2005/8/layout/hierarchy1"/>
    <dgm:cxn modelId="{BBC03EE0-E535-4A6D-9826-BBE955534ABD}" type="presParOf" srcId="{E7A0A44A-D24E-460D-9B66-989A2255D007}" destId="{A935BB12-D029-4833-A972-A46A2DD9F5DA}" srcOrd="1" destOrd="0" presId="urn:microsoft.com/office/officeart/2005/8/layout/hierarchy1"/>
    <dgm:cxn modelId="{26BAFF46-227B-422A-A091-4CCD80AC3F5C}" type="presParOf" srcId="{30ECB3DC-1D44-4728-B456-6B7CFBB008F7}" destId="{DFE8D46E-C5F7-4847-B288-1D97473CEFB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87272C-4EAF-4632-A12B-D43E194EC7A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7B6CDFD-6267-4DFF-B487-8F774074F6B5}">
      <dgm:prSet/>
      <dgm:spPr>
        <a:solidFill>
          <a:schemeClr val="lt1">
            <a:hueOff val="0"/>
            <a:satOff val="0"/>
            <a:lumOff val="0"/>
          </a:schemeClr>
        </a:solidFill>
      </dgm:spPr>
      <dgm:t>
        <a:bodyPr/>
        <a:lstStyle/>
        <a:p>
          <a:pPr rtl="0"/>
          <a:r>
            <a:rPr lang="en-US">
              <a:latin typeface="Source Sans Pro"/>
              <a:ea typeface="Source Sans Pro"/>
            </a:rPr>
            <a:t>The most common cancer in men in the U.S., with 288,300 new cases in 2023</a:t>
          </a:r>
        </a:p>
      </dgm:t>
    </dgm:pt>
    <dgm:pt modelId="{75679747-32D5-4588-8ABD-A91C824B54CC}" type="parTrans" cxnId="{1CDFA667-652A-44B8-B8F2-49F12BB2FC42}">
      <dgm:prSet/>
      <dgm:spPr/>
      <dgm:t>
        <a:bodyPr/>
        <a:lstStyle/>
        <a:p>
          <a:endParaRPr lang="en-US"/>
        </a:p>
      </dgm:t>
    </dgm:pt>
    <dgm:pt modelId="{BCF0629D-C89B-429D-A102-B69577279BD5}" type="sibTrans" cxnId="{1CDFA667-652A-44B8-B8F2-49F12BB2FC42}">
      <dgm:prSet/>
      <dgm:spPr/>
      <dgm:t>
        <a:bodyPr/>
        <a:lstStyle/>
        <a:p>
          <a:endParaRPr lang="en-US"/>
        </a:p>
      </dgm:t>
    </dgm:pt>
    <dgm:pt modelId="{B7BF19A0-6BE1-41D5-B54A-520B97CE8CE0}">
      <dgm:prSet/>
      <dgm:spPr>
        <a:solidFill>
          <a:schemeClr val="lt1">
            <a:hueOff val="0"/>
            <a:satOff val="0"/>
            <a:lumOff val="0"/>
          </a:schemeClr>
        </a:solidFill>
      </dgm:spPr>
      <dgm:t>
        <a:bodyPr/>
        <a:lstStyle/>
        <a:p>
          <a:pPr rtl="0"/>
          <a:r>
            <a:rPr lang="en-US">
              <a:latin typeface="Source Sans Pro"/>
              <a:ea typeface="Source Sans Pro"/>
            </a:rPr>
            <a:t>The second leading cause of cancer-related death in men in the U.S., </a:t>
          </a:r>
          <a:br>
            <a:rPr lang="en-US">
              <a:solidFill>
                <a:srgbClr val="010000"/>
              </a:solidFill>
              <a:latin typeface="Source Sans Pro"/>
              <a:ea typeface="Source Sans Pro"/>
            </a:rPr>
          </a:br>
          <a:r>
            <a:rPr lang="en-US">
              <a:latin typeface="Source Sans Pro"/>
              <a:ea typeface="Source Sans Pro"/>
            </a:rPr>
            <a:t>with 34,700 deaths in 2023</a:t>
          </a:r>
          <a:endParaRPr lang="en-US">
            <a:latin typeface="Calibri Light"/>
            <a:ea typeface="Source Sans Pro"/>
            <a:cs typeface="Calibri Light"/>
          </a:endParaRPr>
        </a:p>
      </dgm:t>
    </dgm:pt>
    <dgm:pt modelId="{C02CDCCB-E1AB-46FB-A3C8-BF24EA27802E}" type="parTrans" cxnId="{5FF2DBE1-F11A-4DF4-9365-AFF76AF36C8B}">
      <dgm:prSet/>
      <dgm:spPr/>
      <dgm:t>
        <a:bodyPr/>
        <a:lstStyle/>
        <a:p>
          <a:endParaRPr lang="en-US"/>
        </a:p>
      </dgm:t>
    </dgm:pt>
    <dgm:pt modelId="{34388022-4343-4959-8750-6A6E495D2870}" type="sibTrans" cxnId="{5FF2DBE1-F11A-4DF4-9365-AFF76AF36C8B}">
      <dgm:prSet/>
      <dgm:spPr/>
      <dgm:t>
        <a:bodyPr/>
        <a:lstStyle/>
        <a:p>
          <a:endParaRPr lang="en-US"/>
        </a:p>
      </dgm:t>
    </dgm:pt>
    <dgm:pt modelId="{8C9F2B07-9794-43F4-873D-AFE0FF0B1618}" type="pres">
      <dgm:prSet presAssocID="{A487272C-4EAF-4632-A12B-D43E194EC7A7}" presName="hierChild1" presStyleCnt="0">
        <dgm:presLayoutVars>
          <dgm:chPref val="1"/>
          <dgm:dir/>
          <dgm:animOne val="branch"/>
          <dgm:animLvl val="lvl"/>
          <dgm:resizeHandles/>
        </dgm:presLayoutVars>
      </dgm:prSet>
      <dgm:spPr/>
    </dgm:pt>
    <dgm:pt modelId="{B53D3ACA-717B-48B4-9CD4-D0A868DA4B27}" type="pres">
      <dgm:prSet presAssocID="{07B6CDFD-6267-4DFF-B487-8F774074F6B5}" presName="hierRoot1" presStyleCnt="0"/>
      <dgm:spPr/>
    </dgm:pt>
    <dgm:pt modelId="{857079C8-D3E3-4B7C-A7FB-874B04FC6ECC}" type="pres">
      <dgm:prSet presAssocID="{07B6CDFD-6267-4DFF-B487-8F774074F6B5}" presName="composite" presStyleCnt="0"/>
      <dgm:spPr/>
    </dgm:pt>
    <dgm:pt modelId="{06FDEDEE-498A-4513-AFE6-A11E2E1FEC9A}" type="pres">
      <dgm:prSet presAssocID="{07B6CDFD-6267-4DFF-B487-8F774074F6B5}" presName="background" presStyleLbl="node0" presStyleIdx="0" presStyleCnt="2"/>
      <dgm:spPr>
        <a:solidFill>
          <a:srgbClr val="2746F8"/>
        </a:solidFill>
      </dgm:spPr>
    </dgm:pt>
    <dgm:pt modelId="{6D171702-FDD5-4CE4-8CFB-5D5A8A607938}" type="pres">
      <dgm:prSet presAssocID="{07B6CDFD-6267-4DFF-B487-8F774074F6B5}" presName="text" presStyleLbl="fgAcc0" presStyleIdx="0" presStyleCnt="2">
        <dgm:presLayoutVars>
          <dgm:chPref val="3"/>
        </dgm:presLayoutVars>
      </dgm:prSet>
      <dgm:spPr/>
    </dgm:pt>
    <dgm:pt modelId="{BD7CD539-49A3-4E46-A57E-A921B3D66593}" type="pres">
      <dgm:prSet presAssocID="{07B6CDFD-6267-4DFF-B487-8F774074F6B5}" presName="hierChild2" presStyleCnt="0"/>
      <dgm:spPr/>
    </dgm:pt>
    <dgm:pt modelId="{A1AD898A-BE25-469B-9BCC-B5753100B793}" type="pres">
      <dgm:prSet presAssocID="{B7BF19A0-6BE1-41D5-B54A-520B97CE8CE0}" presName="hierRoot1" presStyleCnt="0"/>
      <dgm:spPr/>
    </dgm:pt>
    <dgm:pt modelId="{D9330108-718A-462A-9668-603C5AD1040D}" type="pres">
      <dgm:prSet presAssocID="{B7BF19A0-6BE1-41D5-B54A-520B97CE8CE0}" presName="composite" presStyleCnt="0"/>
      <dgm:spPr/>
    </dgm:pt>
    <dgm:pt modelId="{266E08AA-8F3A-4B6D-BFBF-D9BDDEA32DE5}" type="pres">
      <dgm:prSet presAssocID="{B7BF19A0-6BE1-41D5-B54A-520B97CE8CE0}" presName="background" presStyleLbl="node0" presStyleIdx="1" presStyleCnt="2"/>
      <dgm:spPr>
        <a:solidFill>
          <a:srgbClr val="2746F8"/>
        </a:solidFill>
      </dgm:spPr>
    </dgm:pt>
    <dgm:pt modelId="{C7A50C86-D452-46A8-892A-0404FA1AD1EA}" type="pres">
      <dgm:prSet presAssocID="{B7BF19A0-6BE1-41D5-B54A-520B97CE8CE0}" presName="text" presStyleLbl="fgAcc0" presStyleIdx="1" presStyleCnt="2">
        <dgm:presLayoutVars>
          <dgm:chPref val="3"/>
        </dgm:presLayoutVars>
      </dgm:prSet>
      <dgm:spPr/>
    </dgm:pt>
    <dgm:pt modelId="{258F8AF3-2574-47CE-A597-F604FA787CC4}" type="pres">
      <dgm:prSet presAssocID="{B7BF19A0-6BE1-41D5-B54A-520B97CE8CE0}" presName="hierChild2" presStyleCnt="0"/>
      <dgm:spPr/>
    </dgm:pt>
  </dgm:ptLst>
  <dgm:cxnLst>
    <dgm:cxn modelId="{E963892A-040E-413D-980E-67369AD59C29}" type="presOf" srcId="{B7BF19A0-6BE1-41D5-B54A-520B97CE8CE0}" destId="{C7A50C86-D452-46A8-892A-0404FA1AD1EA}" srcOrd="0" destOrd="0" presId="urn:microsoft.com/office/officeart/2005/8/layout/hierarchy1"/>
    <dgm:cxn modelId="{1CDFA667-652A-44B8-B8F2-49F12BB2FC42}" srcId="{A487272C-4EAF-4632-A12B-D43E194EC7A7}" destId="{07B6CDFD-6267-4DFF-B487-8F774074F6B5}" srcOrd="0" destOrd="0" parTransId="{75679747-32D5-4588-8ABD-A91C824B54CC}" sibTransId="{BCF0629D-C89B-429D-A102-B69577279BD5}"/>
    <dgm:cxn modelId="{A679E453-EA8C-4A90-A18C-2E86E79E9993}" type="presOf" srcId="{A487272C-4EAF-4632-A12B-D43E194EC7A7}" destId="{8C9F2B07-9794-43F4-873D-AFE0FF0B1618}" srcOrd="0" destOrd="0" presId="urn:microsoft.com/office/officeart/2005/8/layout/hierarchy1"/>
    <dgm:cxn modelId="{B0B3A08B-B2A9-46E5-88E0-F445950A0274}" type="presOf" srcId="{07B6CDFD-6267-4DFF-B487-8F774074F6B5}" destId="{6D171702-FDD5-4CE4-8CFB-5D5A8A607938}" srcOrd="0" destOrd="0" presId="urn:microsoft.com/office/officeart/2005/8/layout/hierarchy1"/>
    <dgm:cxn modelId="{5FF2DBE1-F11A-4DF4-9365-AFF76AF36C8B}" srcId="{A487272C-4EAF-4632-A12B-D43E194EC7A7}" destId="{B7BF19A0-6BE1-41D5-B54A-520B97CE8CE0}" srcOrd="1" destOrd="0" parTransId="{C02CDCCB-E1AB-46FB-A3C8-BF24EA27802E}" sibTransId="{34388022-4343-4959-8750-6A6E495D2870}"/>
    <dgm:cxn modelId="{2114996A-A0A2-48B3-9E16-05EFE76E054C}" type="presParOf" srcId="{8C9F2B07-9794-43F4-873D-AFE0FF0B1618}" destId="{B53D3ACA-717B-48B4-9CD4-D0A868DA4B27}" srcOrd="0" destOrd="0" presId="urn:microsoft.com/office/officeart/2005/8/layout/hierarchy1"/>
    <dgm:cxn modelId="{19497150-7554-4145-B449-FD4EA663FAEE}" type="presParOf" srcId="{B53D3ACA-717B-48B4-9CD4-D0A868DA4B27}" destId="{857079C8-D3E3-4B7C-A7FB-874B04FC6ECC}" srcOrd="0" destOrd="0" presId="urn:microsoft.com/office/officeart/2005/8/layout/hierarchy1"/>
    <dgm:cxn modelId="{B7D47657-5736-45F5-8443-F119DE85DA79}" type="presParOf" srcId="{857079C8-D3E3-4B7C-A7FB-874B04FC6ECC}" destId="{06FDEDEE-498A-4513-AFE6-A11E2E1FEC9A}" srcOrd="0" destOrd="0" presId="urn:microsoft.com/office/officeart/2005/8/layout/hierarchy1"/>
    <dgm:cxn modelId="{E7A34406-AEBD-4F53-9A62-427C20B3F688}" type="presParOf" srcId="{857079C8-D3E3-4B7C-A7FB-874B04FC6ECC}" destId="{6D171702-FDD5-4CE4-8CFB-5D5A8A607938}" srcOrd="1" destOrd="0" presId="urn:microsoft.com/office/officeart/2005/8/layout/hierarchy1"/>
    <dgm:cxn modelId="{E2A19D58-FAA8-4929-AD1C-B7BEE713484D}" type="presParOf" srcId="{B53D3ACA-717B-48B4-9CD4-D0A868DA4B27}" destId="{BD7CD539-49A3-4E46-A57E-A921B3D66593}" srcOrd="1" destOrd="0" presId="urn:microsoft.com/office/officeart/2005/8/layout/hierarchy1"/>
    <dgm:cxn modelId="{C5FDA7E8-3B31-4CFD-9CC1-0DCCC0237B11}" type="presParOf" srcId="{8C9F2B07-9794-43F4-873D-AFE0FF0B1618}" destId="{A1AD898A-BE25-469B-9BCC-B5753100B793}" srcOrd="1" destOrd="0" presId="urn:microsoft.com/office/officeart/2005/8/layout/hierarchy1"/>
    <dgm:cxn modelId="{3284EC0C-2898-4A27-9FA0-D24280B2071A}" type="presParOf" srcId="{A1AD898A-BE25-469B-9BCC-B5753100B793}" destId="{D9330108-718A-462A-9668-603C5AD1040D}" srcOrd="0" destOrd="0" presId="urn:microsoft.com/office/officeart/2005/8/layout/hierarchy1"/>
    <dgm:cxn modelId="{4E8ADCE1-D9C5-470C-BE5D-1B55BAD60353}" type="presParOf" srcId="{D9330108-718A-462A-9668-603C5AD1040D}" destId="{266E08AA-8F3A-4B6D-BFBF-D9BDDEA32DE5}" srcOrd="0" destOrd="0" presId="urn:microsoft.com/office/officeart/2005/8/layout/hierarchy1"/>
    <dgm:cxn modelId="{E0F0D27C-0C49-4D5A-9A99-772F7CD587AF}" type="presParOf" srcId="{D9330108-718A-462A-9668-603C5AD1040D}" destId="{C7A50C86-D452-46A8-892A-0404FA1AD1EA}" srcOrd="1" destOrd="0" presId="urn:microsoft.com/office/officeart/2005/8/layout/hierarchy1"/>
    <dgm:cxn modelId="{8CD6F67C-8217-4DFB-8E44-15C03C7998F5}" type="presParOf" srcId="{A1AD898A-BE25-469B-9BCC-B5753100B793}" destId="{258F8AF3-2574-47CE-A597-F604FA787CC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F701A7-5128-4A3E-A417-E8A17722AAFE}" type="doc">
      <dgm:prSet loTypeId="urn:microsoft.com/office/officeart/2005/8/layout/hierarchy1" loCatId="hierarchy" qsTypeId="urn:microsoft.com/office/officeart/2005/8/quickstyle/simple4" qsCatId="simple" csTypeId="urn:microsoft.com/office/officeart/2005/8/colors/accent5_2" csCatId="accent5" phldr="1"/>
      <dgm:spPr/>
      <dgm:t>
        <a:bodyPr/>
        <a:lstStyle/>
        <a:p>
          <a:endParaRPr lang="en-US"/>
        </a:p>
      </dgm:t>
    </dgm:pt>
    <dgm:pt modelId="{B7950816-72FC-4EE9-BAFD-CB1B07233E93}">
      <dgm:prSet custT="1"/>
      <dgm:spPr>
        <a:solidFill>
          <a:schemeClr val="lt1">
            <a:hueOff val="0"/>
            <a:satOff val="0"/>
            <a:lumOff val="0"/>
          </a:schemeClr>
        </a:solidFill>
      </dgm:spPr>
      <dgm:t>
        <a:bodyPr/>
        <a:lstStyle/>
        <a:p>
          <a:r>
            <a:rPr lang="en-US" sz="2400">
              <a:latin typeface="Source Sans Pro"/>
              <a:ea typeface="Source Sans Pro"/>
              <a:cs typeface="Poppins"/>
            </a:rPr>
            <a:t>Incidence is </a:t>
          </a:r>
          <a:r>
            <a:rPr lang="en-US" sz="2400">
              <a:solidFill>
                <a:srgbClr val="FF0000"/>
              </a:solidFill>
              <a:effectLst>
                <a:outerShdw blurRad="38100" dist="38100" dir="2700000" algn="tl">
                  <a:srgbClr val="000000">
                    <a:alpha val="43137"/>
                  </a:srgbClr>
                </a:outerShdw>
              </a:effectLst>
              <a:latin typeface="Source Sans Pro"/>
              <a:ea typeface="Source Sans Pro"/>
              <a:cs typeface="Poppins"/>
            </a:rPr>
            <a:t>70% higher </a:t>
          </a:r>
          <a:r>
            <a:rPr lang="en-US" sz="2400">
              <a:latin typeface="Source Sans Pro"/>
              <a:ea typeface="Source Sans Pro"/>
              <a:cs typeface="Poppins"/>
            </a:rPr>
            <a:t>in Black than White men for reasons that remain unclear. </a:t>
          </a:r>
          <a:endParaRPr lang="en-US" sz="2400" u="sng">
            <a:solidFill>
              <a:srgbClr val="FF0000"/>
            </a:solidFill>
            <a:effectLst>
              <a:outerShdw blurRad="38100" dist="38100" dir="2700000" algn="tl">
                <a:srgbClr val="000000">
                  <a:alpha val="43137"/>
                </a:srgbClr>
              </a:outerShdw>
            </a:effectLst>
            <a:latin typeface="Source Sans Pro"/>
            <a:ea typeface="Source Sans Pro"/>
            <a:cs typeface="Poppins"/>
          </a:endParaRPr>
        </a:p>
        <a:p>
          <a:pPr rtl="0"/>
          <a:r>
            <a:rPr lang="en-US" sz="2400" u="sng">
              <a:solidFill>
                <a:srgbClr val="FF0000"/>
              </a:solidFill>
              <a:effectLst>
                <a:outerShdw blurRad="38100" dist="38100" dir="2700000" algn="tl">
                  <a:srgbClr val="000000">
                    <a:alpha val="43137"/>
                  </a:srgbClr>
                </a:outerShdw>
              </a:effectLst>
              <a:latin typeface="Source Sans Pro"/>
              <a:ea typeface="Source Sans Pro"/>
              <a:cs typeface="Poppins"/>
            </a:rPr>
            <a:t>1 in 6 </a:t>
          </a:r>
          <a:r>
            <a:rPr lang="en-US" sz="2400">
              <a:latin typeface="Source Sans Pro"/>
              <a:ea typeface="Source Sans Pro"/>
              <a:cs typeface="Poppins"/>
            </a:rPr>
            <a:t>Black men will be diagnosed in their lifetime compared to 1 in 8 White men</a:t>
          </a:r>
        </a:p>
        <a:p>
          <a:pPr rtl="0"/>
          <a:r>
            <a:rPr lang="en-US" sz="2400">
              <a:latin typeface="Source Sans Pro"/>
              <a:ea typeface="Source Sans Pro"/>
              <a:cs typeface="Poppins"/>
            </a:rPr>
            <a:t>Black men have the highest death rate of prostate cancer of any racial or ethnic group in the US, 2 times higher than White men</a:t>
          </a:r>
          <a:endParaRPr lang="en-US" sz="2400">
            <a:latin typeface="Source Sans Pro"/>
            <a:ea typeface="Source Sans Pro"/>
          </a:endParaRPr>
        </a:p>
      </dgm:t>
    </dgm:pt>
    <dgm:pt modelId="{73237097-E10B-408B-85E6-88104308777D}" type="parTrans" cxnId="{A9CE5C03-2602-48CA-8024-473132E8F1D4}">
      <dgm:prSet/>
      <dgm:spPr/>
      <dgm:t>
        <a:bodyPr/>
        <a:lstStyle/>
        <a:p>
          <a:endParaRPr lang="en-US"/>
        </a:p>
      </dgm:t>
    </dgm:pt>
    <dgm:pt modelId="{13621F1D-B33C-4625-9C61-078AC04A2772}" type="sibTrans" cxnId="{A9CE5C03-2602-48CA-8024-473132E8F1D4}">
      <dgm:prSet/>
      <dgm:spPr/>
      <dgm:t>
        <a:bodyPr/>
        <a:lstStyle/>
        <a:p>
          <a:endParaRPr lang="en-US"/>
        </a:p>
      </dgm:t>
    </dgm:pt>
    <dgm:pt modelId="{F1011213-E5E9-4651-8EA4-D398307609AC}" type="pres">
      <dgm:prSet presAssocID="{5DF701A7-5128-4A3E-A417-E8A17722AAFE}" presName="hierChild1" presStyleCnt="0">
        <dgm:presLayoutVars>
          <dgm:chPref val="1"/>
          <dgm:dir/>
          <dgm:animOne val="branch"/>
          <dgm:animLvl val="lvl"/>
          <dgm:resizeHandles/>
        </dgm:presLayoutVars>
      </dgm:prSet>
      <dgm:spPr/>
    </dgm:pt>
    <dgm:pt modelId="{FFC2CF5F-27DD-4681-91AA-308D8ACB6223}" type="pres">
      <dgm:prSet presAssocID="{B7950816-72FC-4EE9-BAFD-CB1B07233E93}" presName="hierRoot1" presStyleCnt="0"/>
      <dgm:spPr/>
    </dgm:pt>
    <dgm:pt modelId="{BC4A4CFF-E732-4F75-9A0B-2B4587C8F7A5}" type="pres">
      <dgm:prSet presAssocID="{B7950816-72FC-4EE9-BAFD-CB1B07233E93}" presName="composite" presStyleCnt="0"/>
      <dgm:spPr/>
    </dgm:pt>
    <dgm:pt modelId="{234D0C96-C630-4022-948E-0A0B533A4895}" type="pres">
      <dgm:prSet presAssocID="{B7950816-72FC-4EE9-BAFD-CB1B07233E93}" presName="background" presStyleLbl="node0" presStyleIdx="0" presStyleCnt="1"/>
      <dgm:spPr>
        <a:solidFill>
          <a:srgbClr val="2746F8"/>
        </a:solidFill>
      </dgm:spPr>
    </dgm:pt>
    <dgm:pt modelId="{DE714165-67F9-4E7C-B8C4-CA3422161A4D}" type="pres">
      <dgm:prSet presAssocID="{B7950816-72FC-4EE9-BAFD-CB1B07233E93}" presName="text" presStyleLbl="fgAcc0" presStyleIdx="0" presStyleCnt="1" custScaleY="110000" custLinFactNeighborX="-770" custLinFactNeighborY="-16892">
        <dgm:presLayoutVars>
          <dgm:chPref val="3"/>
        </dgm:presLayoutVars>
      </dgm:prSet>
      <dgm:spPr/>
    </dgm:pt>
    <dgm:pt modelId="{FF7C969E-8447-450E-911D-AE08EDDA9940}" type="pres">
      <dgm:prSet presAssocID="{B7950816-72FC-4EE9-BAFD-CB1B07233E93}" presName="hierChild2" presStyleCnt="0"/>
      <dgm:spPr/>
    </dgm:pt>
  </dgm:ptLst>
  <dgm:cxnLst>
    <dgm:cxn modelId="{A9CE5C03-2602-48CA-8024-473132E8F1D4}" srcId="{5DF701A7-5128-4A3E-A417-E8A17722AAFE}" destId="{B7950816-72FC-4EE9-BAFD-CB1B07233E93}" srcOrd="0" destOrd="0" parTransId="{73237097-E10B-408B-85E6-88104308777D}" sibTransId="{13621F1D-B33C-4625-9C61-078AC04A2772}"/>
    <dgm:cxn modelId="{5062C371-461F-41F1-AFCE-11E73089FC42}" type="presOf" srcId="{B7950816-72FC-4EE9-BAFD-CB1B07233E93}" destId="{DE714165-67F9-4E7C-B8C4-CA3422161A4D}" srcOrd="0" destOrd="0" presId="urn:microsoft.com/office/officeart/2005/8/layout/hierarchy1"/>
    <dgm:cxn modelId="{34EF56BB-DFA7-4F5E-B3AB-3719645E8242}" type="presOf" srcId="{5DF701A7-5128-4A3E-A417-E8A17722AAFE}" destId="{F1011213-E5E9-4651-8EA4-D398307609AC}" srcOrd="0" destOrd="0" presId="urn:microsoft.com/office/officeart/2005/8/layout/hierarchy1"/>
    <dgm:cxn modelId="{B60859D2-852A-49AD-A0E3-ED6870F9CC03}" type="presParOf" srcId="{F1011213-E5E9-4651-8EA4-D398307609AC}" destId="{FFC2CF5F-27DD-4681-91AA-308D8ACB6223}" srcOrd="0" destOrd="0" presId="urn:microsoft.com/office/officeart/2005/8/layout/hierarchy1"/>
    <dgm:cxn modelId="{72DB893B-3C5D-4FDD-A2C4-73B0448D5689}" type="presParOf" srcId="{FFC2CF5F-27DD-4681-91AA-308D8ACB6223}" destId="{BC4A4CFF-E732-4F75-9A0B-2B4587C8F7A5}" srcOrd="0" destOrd="0" presId="urn:microsoft.com/office/officeart/2005/8/layout/hierarchy1"/>
    <dgm:cxn modelId="{8C6E0507-9503-40DA-88F9-75F2BDD3C64B}" type="presParOf" srcId="{BC4A4CFF-E732-4F75-9A0B-2B4587C8F7A5}" destId="{234D0C96-C630-4022-948E-0A0B533A4895}" srcOrd="0" destOrd="0" presId="urn:microsoft.com/office/officeart/2005/8/layout/hierarchy1"/>
    <dgm:cxn modelId="{6248F04E-5EED-408C-8066-836717A01EC8}" type="presParOf" srcId="{BC4A4CFF-E732-4F75-9A0B-2B4587C8F7A5}" destId="{DE714165-67F9-4E7C-B8C4-CA3422161A4D}" srcOrd="1" destOrd="0" presId="urn:microsoft.com/office/officeart/2005/8/layout/hierarchy1"/>
    <dgm:cxn modelId="{77F49979-4C5B-4D37-850F-91451A2DF7CB}" type="presParOf" srcId="{FFC2CF5F-27DD-4681-91AA-308D8ACB6223}" destId="{FF7C969E-8447-450E-911D-AE08EDDA9940}"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F701A7-5128-4A3E-A417-E8A17722AAFE}" type="doc">
      <dgm:prSet loTypeId="urn:microsoft.com/office/officeart/2005/8/layout/hierarchy1" loCatId="hierarchy" qsTypeId="urn:microsoft.com/office/officeart/2005/8/quickstyle/simple5" qsCatId="simple" csTypeId="urn:microsoft.com/office/officeart/2005/8/colors/accent5_2" csCatId="accent5" phldr="1"/>
      <dgm:spPr/>
      <dgm:t>
        <a:bodyPr/>
        <a:lstStyle/>
        <a:p>
          <a:endParaRPr lang="en-US"/>
        </a:p>
      </dgm:t>
    </dgm:pt>
    <dgm:pt modelId="{B7950816-72FC-4EE9-BAFD-CB1B07233E93}">
      <dgm:prSet custT="1"/>
      <dgm:spPr>
        <a:solidFill>
          <a:schemeClr val="lt1">
            <a:hueOff val="0"/>
            <a:satOff val="0"/>
            <a:lumOff val="0"/>
          </a:schemeClr>
        </a:solidFill>
      </dgm:spPr>
      <dgm:t>
        <a:bodyPr/>
        <a:lstStyle/>
        <a:p>
          <a:r>
            <a:rPr lang="en-US" sz="2400" dirty="0">
              <a:latin typeface="Source Sans Pro" panose="020B0503030403020204" pitchFamily="34" charset="0"/>
              <a:cs typeface="Poppins" panose="00000500000000000000" pitchFamily="2" charset="0"/>
            </a:rPr>
            <a:t>American Indian and Alaska Native men are near the bottom in incidence from prostate cancer (82.6 out of 100,000) but </a:t>
          </a:r>
          <a:r>
            <a:rPr lang="en-US" sz="2400" dirty="0">
              <a:solidFill>
                <a:srgbClr val="FF0000"/>
              </a:solidFill>
              <a:effectLst>
                <a:outerShdw blurRad="38100" dist="38100" dir="2700000" algn="tl">
                  <a:srgbClr val="000000">
                    <a:alpha val="43137"/>
                  </a:srgbClr>
                </a:outerShdw>
              </a:effectLst>
              <a:latin typeface="Source Sans Pro" panose="020B0503030403020204" pitchFamily="34" charset="0"/>
              <a:cs typeface="Poppins" panose="00000500000000000000" pitchFamily="2" charset="0"/>
            </a:rPr>
            <a:t>2</a:t>
          </a:r>
          <a:r>
            <a:rPr lang="en-US" sz="2400" baseline="30000" dirty="0">
              <a:solidFill>
                <a:srgbClr val="FF0000"/>
              </a:solidFill>
              <a:effectLst>
                <a:outerShdw blurRad="38100" dist="38100" dir="2700000" algn="tl">
                  <a:srgbClr val="000000">
                    <a:alpha val="43137"/>
                  </a:srgbClr>
                </a:outerShdw>
              </a:effectLst>
              <a:latin typeface="Source Sans Pro" panose="020B0503030403020204" pitchFamily="34" charset="0"/>
              <a:cs typeface="Poppins" panose="00000500000000000000" pitchFamily="2" charset="0"/>
            </a:rPr>
            <a:t>nd</a:t>
          </a:r>
          <a:r>
            <a:rPr lang="en-US" sz="2400" dirty="0">
              <a:solidFill>
                <a:srgbClr val="FF0000"/>
              </a:solidFill>
              <a:effectLst>
                <a:outerShdw blurRad="38100" dist="38100" dir="2700000" algn="tl">
                  <a:srgbClr val="000000">
                    <a:alpha val="43137"/>
                  </a:srgbClr>
                </a:outerShdw>
              </a:effectLst>
              <a:latin typeface="Source Sans Pro" panose="020B0503030403020204" pitchFamily="34" charset="0"/>
              <a:cs typeface="Poppins" panose="00000500000000000000" pitchFamily="2" charset="0"/>
            </a:rPr>
            <a:t> only to Black men in death rates</a:t>
          </a:r>
          <a:r>
            <a:rPr lang="en-US" sz="2400" dirty="0">
              <a:latin typeface="Source Sans Pro" panose="020B0503030403020204" pitchFamily="34" charset="0"/>
              <a:cs typeface="Poppins" panose="00000500000000000000" pitchFamily="2" charset="0"/>
            </a:rPr>
            <a:t>, (21.9 out of 100,000). </a:t>
          </a:r>
        </a:p>
      </dgm:t>
    </dgm:pt>
    <dgm:pt modelId="{73237097-E10B-408B-85E6-88104308777D}" type="parTrans" cxnId="{A9CE5C03-2602-48CA-8024-473132E8F1D4}">
      <dgm:prSet/>
      <dgm:spPr/>
      <dgm:t>
        <a:bodyPr/>
        <a:lstStyle/>
        <a:p>
          <a:endParaRPr lang="en-US"/>
        </a:p>
      </dgm:t>
    </dgm:pt>
    <dgm:pt modelId="{13621F1D-B33C-4625-9C61-078AC04A2772}" type="sibTrans" cxnId="{A9CE5C03-2602-48CA-8024-473132E8F1D4}">
      <dgm:prSet/>
      <dgm:spPr/>
      <dgm:t>
        <a:bodyPr/>
        <a:lstStyle/>
        <a:p>
          <a:endParaRPr lang="en-US"/>
        </a:p>
      </dgm:t>
    </dgm:pt>
    <dgm:pt modelId="{ED8A81B4-CB49-469E-B87A-2B553F60E670}" type="pres">
      <dgm:prSet presAssocID="{5DF701A7-5128-4A3E-A417-E8A17722AAFE}" presName="hierChild1" presStyleCnt="0">
        <dgm:presLayoutVars>
          <dgm:chPref val="1"/>
          <dgm:dir/>
          <dgm:animOne val="branch"/>
          <dgm:animLvl val="lvl"/>
          <dgm:resizeHandles/>
        </dgm:presLayoutVars>
      </dgm:prSet>
      <dgm:spPr/>
    </dgm:pt>
    <dgm:pt modelId="{77F33063-F4F8-40D7-9EEC-B9908179AD39}" type="pres">
      <dgm:prSet presAssocID="{B7950816-72FC-4EE9-BAFD-CB1B07233E93}" presName="hierRoot1" presStyleCnt="0"/>
      <dgm:spPr/>
    </dgm:pt>
    <dgm:pt modelId="{54040EE8-9AFD-41D1-93BB-264B2878D92D}" type="pres">
      <dgm:prSet presAssocID="{B7950816-72FC-4EE9-BAFD-CB1B07233E93}" presName="composite" presStyleCnt="0"/>
      <dgm:spPr/>
    </dgm:pt>
    <dgm:pt modelId="{A860D91F-F664-4217-A685-C11096A6E2F1}" type="pres">
      <dgm:prSet presAssocID="{B7950816-72FC-4EE9-BAFD-CB1B07233E93}" presName="background" presStyleLbl="node0" presStyleIdx="0" presStyleCnt="1"/>
      <dgm:spPr>
        <a:solidFill>
          <a:srgbClr val="2746F8"/>
        </a:solidFill>
      </dgm:spPr>
    </dgm:pt>
    <dgm:pt modelId="{6D555D65-A9A3-49F4-B381-2414376F90B5}" type="pres">
      <dgm:prSet presAssocID="{B7950816-72FC-4EE9-BAFD-CB1B07233E93}" presName="text" presStyleLbl="fgAcc0" presStyleIdx="0" presStyleCnt="1">
        <dgm:presLayoutVars>
          <dgm:chPref val="3"/>
        </dgm:presLayoutVars>
      </dgm:prSet>
      <dgm:spPr/>
    </dgm:pt>
    <dgm:pt modelId="{B03CC120-6869-4D84-BFD1-5FF88772A29B}" type="pres">
      <dgm:prSet presAssocID="{B7950816-72FC-4EE9-BAFD-CB1B07233E93}" presName="hierChild2" presStyleCnt="0"/>
      <dgm:spPr/>
    </dgm:pt>
  </dgm:ptLst>
  <dgm:cxnLst>
    <dgm:cxn modelId="{A9CE5C03-2602-48CA-8024-473132E8F1D4}" srcId="{5DF701A7-5128-4A3E-A417-E8A17722AAFE}" destId="{B7950816-72FC-4EE9-BAFD-CB1B07233E93}" srcOrd="0" destOrd="0" parTransId="{73237097-E10B-408B-85E6-88104308777D}" sibTransId="{13621F1D-B33C-4625-9C61-078AC04A2772}"/>
    <dgm:cxn modelId="{FCB5C905-65DA-4279-8FA6-81EAC77D7F3D}" type="presOf" srcId="{5DF701A7-5128-4A3E-A417-E8A17722AAFE}" destId="{ED8A81B4-CB49-469E-B87A-2B553F60E670}" srcOrd="0" destOrd="0" presId="urn:microsoft.com/office/officeart/2005/8/layout/hierarchy1"/>
    <dgm:cxn modelId="{83863760-6B6D-4C4F-9E2D-F403A0D19DED}" type="presOf" srcId="{B7950816-72FC-4EE9-BAFD-CB1B07233E93}" destId="{6D555D65-A9A3-49F4-B381-2414376F90B5}" srcOrd="0" destOrd="0" presId="urn:microsoft.com/office/officeart/2005/8/layout/hierarchy1"/>
    <dgm:cxn modelId="{7D58819B-E0A2-4A5F-BE75-130F1D275D52}" type="presParOf" srcId="{ED8A81B4-CB49-469E-B87A-2B553F60E670}" destId="{77F33063-F4F8-40D7-9EEC-B9908179AD39}" srcOrd="0" destOrd="0" presId="urn:microsoft.com/office/officeart/2005/8/layout/hierarchy1"/>
    <dgm:cxn modelId="{748D4D8F-2B33-4E68-9E72-46AE600C11DE}" type="presParOf" srcId="{77F33063-F4F8-40D7-9EEC-B9908179AD39}" destId="{54040EE8-9AFD-41D1-93BB-264B2878D92D}" srcOrd="0" destOrd="0" presId="urn:microsoft.com/office/officeart/2005/8/layout/hierarchy1"/>
    <dgm:cxn modelId="{E43FFE1D-BC0A-44DD-972B-EC192525E0CC}" type="presParOf" srcId="{54040EE8-9AFD-41D1-93BB-264B2878D92D}" destId="{A860D91F-F664-4217-A685-C11096A6E2F1}" srcOrd="0" destOrd="0" presId="urn:microsoft.com/office/officeart/2005/8/layout/hierarchy1"/>
    <dgm:cxn modelId="{F5432C80-5150-4386-9B6B-394076B9553B}" type="presParOf" srcId="{54040EE8-9AFD-41D1-93BB-264B2878D92D}" destId="{6D555D65-A9A3-49F4-B381-2414376F90B5}" srcOrd="1" destOrd="0" presId="urn:microsoft.com/office/officeart/2005/8/layout/hierarchy1"/>
    <dgm:cxn modelId="{34D667C7-AAE1-4B8D-96A6-AC43A494987F}" type="presParOf" srcId="{77F33063-F4F8-40D7-9EEC-B9908179AD39}" destId="{B03CC120-6869-4D84-BFD1-5FF88772A29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F701A7-5128-4A3E-A417-E8A17722AAFE}" type="doc">
      <dgm:prSet loTypeId="urn:microsoft.com/office/officeart/2005/8/layout/hierarchy1" loCatId="hierarchy" qsTypeId="urn:microsoft.com/office/officeart/2005/8/quickstyle/simple5" qsCatId="simple" csTypeId="urn:microsoft.com/office/officeart/2005/8/colors/accent5_2" csCatId="accent5" phldr="1"/>
      <dgm:spPr/>
      <dgm:t>
        <a:bodyPr/>
        <a:lstStyle/>
        <a:p>
          <a:endParaRPr lang="en-US"/>
        </a:p>
      </dgm:t>
    </dgm:pt>
    <dgm:pt modelId="{B7950816-72FC-4EE9-BAFD-CB1B07233E93}">
      <dgm:prSet custT="1"/>
      <dgm:spPr>
        <a:solidFill>
          <a:schemeClr val="lt1">
            <a:hueOff val="0"/>
            <a:satOff val="0"/>
            <a:lumOff val="0"/>
          </a:schemeClr>
        </a:solidFill>
      </dgm:spPr>
      <dgm:t>
        <a:bodyPr/>
        <a:lstStyle/>
        <a:p>
          <a:r>
            <a:rPr lang="en-US" sz="2400">
              <a:latin typeface="Source Sans Pro"/>
              <a:ea typeface="Source Sans Pro"/>
              <a:cs typeface="Poppins"/>
            </a:rPr>
            <a:t>Incidence and mortality rates are 12% lower in Hispanic men compared to non-Hispanic White men</a:t>
          </a:r>
        </a:p>
        <a:p>
          <a:pPr rtl="0"/>
          <a:r>
            <a:rPr lang="en-US" sz="2400">
              <a:latin typeface="Source Sans Pro"/>
              <a:ea typeface="Source Sans Pro"/>
              <a:cs typeface="Poppins"/>
            </a:rPr>
            <a:t>However, Hispanic men are less likely to be diagnosed at a localized stage </a:t>
          </a:r>
          <a:endParaRPr lang="en-US" sz="2400">
            <a:latin typeface="Source Sans Pro"/>
            <a:ea typeface="Source Sans Pro"/>
          </a:endParaRPr>
        </a:p>
      </dgm:t>
    </dgm:pt>
    <dgm:pt modelId="{73237097-E10B-408B-85E6-88104308777D}" type="parTrans" cxnId="{A9CE5C03-2602-48CA-8024-473132E8F1D4}">
      <dgm:prSet/>
      <dgm:spPr/>
      <dgm:t>
        <a:bodyPr/>
        <a:lstStyle/>
        <a:p>
          <a:endParaRPr lang="en-US"/>
        </a:p>
      </dgm:t>
    </dgm:pt>
    <dgm:pt modelId="{13621F1D-B33C-4625-9C61-078AC04A2772}" type="sibTrans" cxnId="{A9CE5C03-2602-48CA-8024-473132E8F1D4}">
      <dgm:prSet/>
      <dgm:spPr/>
      <dgm:t>
        <a:bodyPr/>
        <a:lstStyle/>
        <a:p>
          <a:endParaRPr lang="en-US"/>
        </a:p>
      </dgm:t>
    </dgm:pt>
    <dgm:pt modelId="{ED8A81B4-CB49-469E-B87A-2B553F60E670}" type="pres">
      <dgm:prSet presAssocID="{5DF701A7-5128-4A3E-A417-E8A17722AAFE}" presName="hierChild1" presStyleCnt="0">
        <dgm:presLayoutVars>
          <dgm:chPref val="1"/>
          <dgm:dir/>
          <dgm:animOne val="branch"/>
          <dgm:animLvl val="lvl"/>
          <dgm:resizeHandles/>
        </dgm:presLayoutVars>
      </dgm:prSet>
      <dgm:spPr/>
    </dgm:pt>
    <dgm:pt modelId="{77F33063-F4F8-40D7-9EEC-B9908179AD39}" type="pres">
      <dgm:prSet presAssocID="{B7950816-72FC-4EE9-BAFD-CB1B07233E93}" presName="hierRoot1" presStyleCnt="0"/>
      <dgm:spPr/>
    </dgm:pt>
    <dgm:pt modelId="{54040EE8-9AFD-41D1-93BB-264B2878D92D}" type="pres">
      <dgm:prSet presAssocID="{B7950816-72FC-4EE9-BAFD-CB1B07233E93}" presName="composite" presStyleCnt="0"/>
      <dgm:spPr/>
    </dgm:pt>
    <dgm:pt modelId="{A860D91F-F664-4217-A685-C11096A6E2F1}" type="pres">
      <dgm:prSet presAssocID="{B7950816-72FC-4EE9-BAFD-CB1B07233E93}" presName="background" presStyleLbl="node0" presStyleIdx="0" presStyleCnt="1"/>
      <dgm:spPr>
        <a:solidFill>
          <a:srgbClr val="2746F8"/>
        </a:solidFill>
      </dgm:spPr>
    </dgm:pt>
    <dgm:pt modelId="{6D555D65-A9A3-49F4-B381-2414376F90B5}" type="pres">
      <dgm:prSet presAssocID="{B7950816-72FC-4EE9-BAFD-CB1B07233E93}" presName="text" presStyleLbl="fgAcc0" presStyleIdx="0" presStyleCnt="1">
        <dgm:presLayoutVars>
          <dgm:chPref val="3"/>
        </dgm:presLayoutVars>
      </dgm:prSet>
      <dgm:spPr/>
    </dgm:pt>
    <dgm:pt modelId="{B03CC120-6869-4D84-BFD1-5FF88772A29B}" type="pres">
      <dgm:prSet presAssocID="{B7950816-72FC-4EE9-BAFD-CB1B07233E93}" presName="hierChild2" presStyleCnt="0"/>
      <dgm:spPr/>
    </dgm:pt>
  </dgm:ptLst>
  <dgm:cxnLst>
    <dgm:cxn modelId="{A9CE5C03-2602-48CA-8024-473132E8F1D4}" srcId="{5DF701A7-5128-4A3E-A417-E8A17722AAFE}" destId="{B7950816-72FC-4EE9-BAFD-CB1B07233E93}" srcOrd="0" destOrd="0" parTransId="{73237097-E10B-408B-85E6-88104308777D}" sibTransId="{13621F1D-B33C-4625-9C61-078AC04A2772}"/>
    <dgm:cxn modelId="{1097DD30-59DA-42F1-B199-6A5069A161D3}" type="presOf" srcId="{5DF701A7-5128-4A3E-A417-E8A17722AAFE}" destId="{ED8A81B4-CB49-469E-B87A-2B553F60E670}" srcOrd="0" destOrd="0" presId="urn:microsoft.com/office/officeart/2005/8/layout/hierarchy1"/>
    <dgm:cxn modelId="{19BEE549-E2BA-4129-91DB-BB7C0D239CA8}" type="presOf" srcId="{B7950816-72FC-4EE9-BAFD-CB1B07233E93}" destId="{6D555D65-A9A3-49F4-B381-2414376F90B5}" srcOrd="0" destOrd="0" presId="urn:microsoft.com/office/officeart/2005/8/layout/hierarchy1"/>
    <dgm:cxn modelId="{7EAFAE97-EDDD-4BB5-B092-91300B5CCFC1}" type="presParOf" srcId="{ED8A81B4-CB49-469E-B87A-2B553F60E670}" destId="{77F33063-F4F8-40D7-9EEC-B9908179AD39}" srcOrd="0" destOrd="0" presId="urn:microsoft.com/office/officeart/2005/8/layout/hierarchy1"/>
    <dgm:cxn modelId="{E5F41004-30F0-4E80-B822-943E374DC869}" type="presParOf" srcId="{77F33063-F4F8-40D7-9EEC-B9908179AD39}" destId="{54040EE8-9AFD-41D1-93BB-264B2878D92D}" srcOrd="0" destOrd="0" presId="urn:microsoft.com/office/officeart/2005/8/layout/hierarchy1"/>
    <dgm:cxn modelId="{76257124-E8D8-4BE1-B20F-823338275BEA}" type="presParOf" srcId="{54040EE8-9AFD-41D1-93BB-264B2878D92D}" destId="{A860D91F-F664-4217-A685-C11096A6E2F1}" srcOrd="0" destOrd="0" presId="urn:microsoft.com/office/officeart/2005/8/layout/hierarchy1"/>
    <dgm:cxn modelId="{3D1DAE93-E71C-475F-B0D0-94F91C2019FC}" type="presParOf" srcId="{54040EE8-9AFD-41D1-93BB-264B2878D92D}" destId="{6D555D65-A9A3-49F4-B381-2414376F90B5}" srcOrd="1" destOrd="0" presId="urn:microsoft.com/office/officeart/2005/8/layout/hierarchy1"/>
    <dgm:cxn modelId="{F167A012-CC94-470E-8CBD-C0AF50EF2665}" type="presParOf" srcId="{77F33063-F4F8-40D7-9EEC-B9908179AD39}" destId="{B03CC120-6869-4D84-BFD1-5FF88772A29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40A68-4EAB-4F02-80E1-4F6633B93634}">
      <dsp:nvSpPr>
        <dsp:cNvPr id="0" name=""/>
        <dsp:cNvSpPr/>
      </dsp:nvSpPr>
      <dsp:spPr>
        <a:xfrm>
          <a:off x="0" y="0"/>
          <a:ext cx="94206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D52E22-24BA-4BE2-B154-6A92EA6A8CDD}">
      <dsp:nvSpPr>
        <dsp:cNvPr id="0" name=""/>
        <dsp:cNvSpPr/>
      </dsp:nvSpPr>
      <dsp:spPr>
        <a:xfrm>
          <a:off x="0" y="0"/>
          <a:ext cx="9420627" cy="1091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latin typeface="Source Sans Pro"/>
              <a:ea typeface="Source Sans Pro"/>
            </a:rPr>
            <a:t>Cancer is the growth of abnormal cells.</a:t>
          </a:r>
        </a:p>
      </dsp:txBody>
      <dsp:txXfrm>
        <a:off x="0" y="0"/>
        <a:ext cx="9420627" cy="1091626"/>
      </dsp:txXfrm>
    </dsp:sp>
    <dsp:sp modelId="{8D23AAF9-B950-4578-846C-E00C581709AA}">
      <dsp:nvSpPr>
        <dsp:cNvPr id="0" name=""/>
        <dsp:cNvSpPr/>
      </dsp:nvSpPr>
      <dsp:spPr>
        <a:xfrm>
          <a:off x="0" y="1091626"/>
          <a:ext cx="94206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5BCCAB-AD07-4F09-AEEE-7FD4ACC4D764}">
      <dsp:nvSpPr>
        <dsp:cNvPr id="0" name=""/>
        <dsp:cNvSpPr/>
      </dsp:nvSpPr>
      <dsp:spPr>
        <a:xfrm>
          <a:off x="0" y="1091626"/>
          <a:ext cx="9420627" cy="1091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latin typeface="Source Sans Pro"/>
              <a:ea typeface="Source Sans Pro"/>
            </a:rPr>
            <a:t>Cancer cells can invade and damage normal tissue.</a:t>
          </a:r>
        </a:p>
      </dsp:txBody>
      <dsp:txXfrm>
        <a:off x="0" y="1091626"/>
        <a:ext cx="9420627" cy="1091626"/>
      </dsp:txXfrm>
    </dsp:sp>
    <dsp:sp modelId="{6BD11066-D362-4D7C-AB5A-AEEED0B5487B}">
      <dsp:nvSpPr>
        <dsp:cNvPr id="0" name=""/>
        <dsp:cNvSpPr/>
      </dsp:nvSpPr>
      <dsp:spPr>
        <a:xfrm>
          <a:off x="0" y="2183252"/>
          <a:ext cx="94206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0734E8-6152-4505-BFB1-EC0B0F399687}">
      <dsp:nvSpPr>
        <dsp:cNvPr id="0" name=""/>
        <dsp:cNvSpPr/>
      </dsp:nvSpPr>
      <dsp:spPr>
        <a:xfrm>
          <a:off x="0" y="2183252"/>
          <a:ext cx="9420627" cy="1091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US" sz="3000" kern="1200">
              <a:latin typeface="Source Sans Pro"/>
              <a:ea typeface="Source Sans Pro"/>
            </a:rPr>
            <a:t>Prostate cancer starts in the epithelial cells of the prostate.</a:t>
          </a:r>
        </a:p>
      </dsp:txBody>
      <dsp:txXfrm>
        <a:off x="0" y="2183252"/>
        <a:ext cx="9420627" cy="1091626"/>
      </dsp:txXfrm>
    </dsp:sp>
    <dsp:sp modelId="{0DBFD27A-217F-45E3-9EF8-F98985AA0C16}">
      <dsp:nvSpPr>
        <dsp:cNvPr id="0" name=""/>
        <dsp:cNvSpPr/>
      </dsp:nvSpPr>
      <dsp:spPr>
        <a:xfrm>
          <a:off x="0" y="3274878"/>
          <a:ext cx="94206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0E0A67-1938-4A1B-B478-B6E3D15FCFDE}">
      <dsp:nvSpPr>
        <dsp:cNvPr id="0" name=""/>
        <dsp:cNvSpPr/>
      </dsp:nvSpPr>
      <dsp:spPr>
        <a:xfrm>
          <a:off x="0" y="3274878"/>
          <a:ext cx="9420627" cy="1091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latin typeface="Source Sans Pro"/>
              <a:ea typeface="Source Sans Pro"/>
            </a:rPr>
            <a:t>Some prostate cancers can grow and spread quickly, but </a:t>
          </a:r>
          <a:r>
            <a:rPr lang="en-US" sz="3000" b="1" kern="1200">
              <a:latin typeface="Source Sans Pro"/>
              <a:ea typeface="Source Sans Pro"/>
            </a:rPr>
            <a:t>most of them grow slowly</a:t>
          </a:r>
          <a:r>
            <a:rPr lang="en-US" sz="3000" kern="1200">
              <a:latin typeface="Source Sans Pro"/>
              <a:ea typeface="Source Sans Pro"/>
            </a:rPr>
            <a:t>.</a:t>
          </a:r>
        </a:p>
      </dsp:txBody>
      <dsp:txXfrm>
        <a:off x="0" y="3274878"/>
        <a:ext cx="9420627" cy="10916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C8D4D-9ADF-4365-BB06-88752D857F58}">
      <dsp:nvSpPr>
        <dsp:cNvPr id="0" name=""/>
        <dsp:cNvSpPr/>
      </dsp:nvSpPr>
      <dsp:spPr>
        <a:xfrm>
          <a:off x="49388" y="617148"/>
          <a:ext cx="2803570" cy="2162111"/>
        </a:xfrm>
        <a:prstGeom prst="roundRect">
          <a:avLst>
            <a:gd name="adj" fmla="val 10000"/>
          </a:avLst>
        </a:prstGeom>
        <a:solidFill>
          <a:srgbClr val="2746F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7EB003-AF95-440E-A585-4CFAED25CB41}">
      <dsp:nvSpPr>
        <dsp:cNvPr id="0" name=""/>
        <dsp:cNvSpPr/>
      </dsp:nvSpPr>
      <dsp:spPr>
        <a:xfrm>
          <a:off x="352264" y="904880"/>
          <a:ext cx="2803570" cy="2162111"/>
        </a:xfrm>
        <a:prstGeom prst="roundRect">
          <a:avLst>
            <a:gd name="adj" fmla="val 10000"/>
          </a:avLst>
        </a:prstGeom>
        <a:solidFill>
          <a:schemeClr val="lt1">
            <a:hueOff val="0"/>
            <a:satOff val="0"/>
            <a:lum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Source Sans Pro" panose="020B0503030403020204" pitchFamily="34" charset="0"/>
            </a:rPr>
            <a:t>The exact cause of prostate cancer is not known. </a:t>
          </a:r>
        </a:p>
      </dsp:txBody>
      <dsp:txXfrm>
        <a:off x="415590" y="968206"/>
        <a:ext cx="2676918" cy="2035459"/>
      </dsp:txXfrm>
    </dsp:sp>
    <dsp:sp modelId="{A13CC1DE-0CFF-4033-A9D9-93F4FC33C5A3}">
      <dsp:nvSpPr>
        <dsp:cNvPr id="0" name=""/>
        <dsp:cNvSpPr/>
      </dsp:nvSpPr>
      <dsp:spPr>
        <a:xfrm>
          <a:off x="3414632" y="560425"/>
          <a:ext cx="2817254" cy="2226709"/>
        </a:xfrm>
        <a:prstGeom prst="roundRect">
          <a:avLst>
            <a:gd name="adj" fmla="val 10000"/>
          </a:avLst>
        </a:prstGeom>
        <a:solidFill>
          <a:srgbClr val="2746F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1BC133-170F-4A0E-8232-997844120AA8}">
      <dsp:nvSpPr>
        <dsp:cNvPr id="0" name=""/>
        <dsp:cNvSpPr/>
      </dsp:nvSpPr>
      <dsp:spPr>
        <a:xfrm>
          <a:off x="3717508" y="848157"/>
          <a:ext cx="2817254" cy="2226709"/>
        </a:xfrm>
        <a:prstGeom prst="roundRect">
          <a:avLst>
            <a:gd name="adj" fmla="val 10000"/>
          </a:avLst>
        </a:prstGeom>
        <a:solidFill>
          <a:schemeClr val="lt1">
            <a:hueOff val="0"/>
            <a:satOff val="0"/>
            <a:lum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Source Sans Pro" panose="020B0503030403020204" pitchFamily="34" charset="0"/>
            </a:rPr>
            <a:t>Most likely cause is related to changes in the genetic material (DNA) in our cells (gene mutations).</a:t>
          </a:r>
        </a:p>
      </dsp:txBody>
      <dsp:txXfrm>
        <a:off x="3782726" y="913375"/>
        <a:ext cx="2686818" cy="2096273"/>
      </dsp:txXfrm>
    </dsp:sp>
    <dsp:sp modelId="{C271B206-16CF-4AD3-90D5-FA5EE39A0DAA}">
      <dsp:nvSpPr>
        <dsp:cNvPr id="0" name=""/>
        <dsp:cNvSpPr/>
      </dsp:nvSpPr>
      <dsp:spPr>
        <a:xfrm>
          <a:off x="6837638" y="560425"/>
          <a:ext cx="3175135" cy="2225896"/>
        </a:xfrm>
        <a:prstGeom prst="roundRect">
          <a:avLst>
            <a:gd name="adj" fmla="val 10000"/>
          </a:avLst>
        </a:prstGeom>
        <a:solidFill>
          <a:srgbClr val="2746F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35BB12-D029-4833-A972-A46A2DD9F5DA}">
      <dsp:nvSpPr>
        <dsp:cNvPr id="0" name=""/>
        <dsp:cNvSpPr/>
      </dsp:nvSpPr>
      <dsp:spPr>
        <a:xfrm>
          <a:off x="7140514" y="848157"/>
          <a:ext cx="3175135" cy="2225896"/>
        </a:xfrm>
        <a:prstGeom prst="roundRect">
          <a:avLst>
            <a:gd name="adj" fmla="val 10000"/>
          </a:avLst>
        </a:prstGeom>
        <a:solidFill>
          <a:schemeClr val="lt1">
            <a:hueOff val="0"/>
            <a:satOff val="0"/>
            <a:lum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Source Sans Pro" panose="020B0503030403020204" pitchFamily="34" charset="0"/>
            </a:rPr>
            <a:t>DNA changes can be passed down through families or can occur due to environment or lifestyle factors. </a:t>
          </a:r>
        </a:p>
      </dsp:txBody>
      <dsp:txXfrm>
        <a:off x="7205708" y="913351"/>
        <a:ext cx="3044747" cy="20955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FDEDEE-498A-4513-AFE6-A11E2E1FEC9A}">
      <dsp:nvSpPr>
        <dsp:cNvPr id="0" name=""/>
        <dsp:cNvSpPr/>
      </dsp:nvSpPr>
      <dsp:spPr>
        <a:xfrm>
          <a:off x="1051" y="206695"/>
          <a:ext cx="3691013" cy="2343793"/>
        </a:xfrm>
        <a:prstGeom prst="roundRect">
          <a:avLst>
            <a:gd name="adj" fmla="val 10000"/>
          </a:avLst>
        </a:prstGeom>
        <a:solidFill>
          <a:srgbClr val="2746F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171702-FDD5-4CE4-8CFB-5D5A8A607938}">
      <dsp:nvSpPr>
        <dsp:cNvPr id="0" name=""/>
        <dsp:cNvSpPr/>
      </dsp:nvSpPr>
      <dsp:spPr>
        <a:xfrm>
          <a:off x="411164" y="596302"/>
          <a:ext cx="3691013" cy="2343793"/>
        </a:xfrm>
        <a:prstGeom prst="roundRect">
          <a:avLst>
            <a:gd name="adj" fmla="val 10000"/>
          </a:avLst>
        </a:prstGeom>
        <a:solidFill>
          <a:schemeClr val="lt1">
            <a:hueOff val="0"/>
            <a:satOff val="0"/>
            <a:lum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Source Sans Pro"/>
              <a:ea typeface="Source Sans Pro"/>
            </a:rPr>
            <a:t>The most common cancer in men in the U.S., with 288,300 new cases in 2023</a:t>
          </a:r>
        </a:p>
      </dsp:txBody>
      <dsp:txXfrm>
        <a:off x="479811" y="664949"/>
        <a:ext cx="3553719" cy="2206499"/>
      </dsp:txXfrm>
    </dsp:sp>
    <dsp:sp modelId="{266E08AA-8F3A-4B6D-BFBF-D9BDDEA32DE5}">
      <dsp:nvSpPr>
        <dsp:cNvPr id="0" name=""/>
        <dsp:cNvSpPr/>
      </dsp:nvSpPr>
      <dsp:spPr>
        <a:xfrm>
          <a:off x="4512289" y="206695"/>
          <a:ext cx="3691013" cy="2343793"/>
        </a:xfrm>
        <a:prstGeom prst="roundRect">
          <a:avLst>
            <a:gd name="adj" fmla="val 10000"/>
          </a:avLst>
        </a:prstGeom>
        <a:solidFill>
          <a:srgbClr val="2746F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A50C86-D452-46A8-892A-0404FA1AD1EA}">
      <dsp:nvSpPr>
        <dsp:cNvPr id="0" name=""/>
        <dsp:cNvSpPr/>
      </dsp:nvSpPr>
      <dsp:spPr>
        <a:xfrm>
          <a:off x="4922402" y="596302"/>
          <a:ext cx="3691013" cy="2343793"/>
        </a:xfrm>
        <a:prstGeom prst="roundRect">
          <a:avLst>
            <a:gd name="adj" fmla="val 10000"/>
          </a:avLst>
        </a:prstGeom>
        <a:solidFill>
          <a:schemeClr val="lt1">
            <a:hueOff val="0"/>
            <a:satOff val="0"/>
            <a:lum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Source Sans Pro"/>
              <a:ea typeface="Source Sans Pro"/>
            </a:rPr>
            <a:t>The second leading cause of cancer-related death in men in the U.S., </a:t>
          </a:r>
          <a:br>
            <a:rPr lang="en-US" sz="2500" kern="1200">
              <a:solidFill>
                <a:srgbClr val="010000"/>
              </a:solidFill>
              <a:latin typeface="Source Sans Pro"/>
              <a:ea typeface="Source Sans Pro"/>
            </a:rPr>
          </a:br>
          <a:r>
            <a:rPr lang="en-US" sz="2500" kern="1200">
              <a:latin typeface="Source Sans Pro"/>
              <a:ea typeface="Source Sans Pro"/>
            </a:rPr>
            <a:t>with 34,700 deaths in 2023</a:t>
          </a:r>
          <a:endParaRPr lang="en-US" sz="2500" kern="1200">
            <a:latin typeface="Calibri Light"/>
            <a:ea typeface="Source Sans Pro"/>
            <a:cs typeface="Calibri Light"/>
          </a:endParaRPr>
        </a:p>
      </dsp:txBody>
      <dsp:txXfrm>
        <a:off x="4991049" y="664949"/>
        <a:ext cx="3553719" cy="22064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D0C96-C630-4022-948E-0A0B533A4895}">
      <dsp:nvSpPr>
        <dsp:cNvPr id="0" name=""/>
        <dsp:cNvSpPr/>
      </dsp:nvSpPr>
      <dsp:spPr>
        <a:xfrm>
          <a:off x="57772" y="-564655"/>
          <a:ext cx="5349365" cy="3736531"/>
        </a:xfrm>
        <a:prstGeom prst="roundRect">
          <a:avLst>
            <a:gd name="adj" fmla="val 10000"/>
          </a:avLst>
        </a:prstGeom>
        <a:solidFill>
          <a:srgbClr val="2746F8"/>
        </a:solidFill>
        <a:ln>
          <a:noFill/>
        </a:ln>
        <a:effectLst/>
      </dsp:spPr>
      <dsp:style>
        <a:lnRef idx="0">
          <a:scrgbClr r="0" g="0" b="0"/>
        </a:lnRef>
        <a:fillRef idx="3">
          <a:scrgbClr r="0" g="0" b="0"/>
        </a:fillRef>
        <a:effectRef idx="2">
          <a:scrgbClr r="0" g="0" b="0"/>
        </a:effectRef>
        <a:fontRef idx="minor">
          <a:schemeClr val="lt1"/>
        </a:fontRef>
      </dsp:style>
    </dsp:sp>
    <dsp:sp modelId="{DE714165-67F9-4E7C-B8C4-CA3422161A4D}">
      <dsp:nvSpPr>
        <dsp:cNvPr id="0" name=""/>
        <dsp:cNvSpPr/>
      </dsp:nvSpPr>
      <dsp:spPr>
        <a:xfrm>
          <a:off x="652146" y="0"/>
          <a:ext cx="5349365" cy="3736531"/>
        </a:xfrm>
        <a:prstGeom prst="roundRect">
          <a:avLst>
            <a:gd name="adj" fmla="val 10000"/>
          </a:avLst>
        </a:prstGeom>
        <a:solidFill>
          <a:schemeClr val="lt1">
            <a:hueOff val="0"/>
            <a:satOff val="0"/>
            <a:lum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Source Sans Pro"/>
              <a:ea typeface="Source Sans Pro"/>
              <a:cs typeface="Poppins"/>
            </a:rPr>
            <a:t>Incidence is </a:t>
          </a:r>
          <a:r>
            <a:rPr lang="en-US" sz="2400" kern="1200">
              <a:solidFill>
                <a:srgbClr val="FF0000"/>
              </a:solidFill>
              <a:effectLst>
                <a:outerShdw blurRad="38100" dist="38100" dir="2700000" algn="tl">
                  <a:srgbClr val="000000">
                    <a:alpha val="43137"/>
                  </a:srgbClr>
                </a:outerShdw>
              </a:effectLst>
              <a:latin typeface="Source Sans Pro"/>
              <a:ea typeface="Source Sans Pro"/>
              <a:cs typeface="Poppins"/>
            </a:rPr>
            <a:t>70% higher </a:t>
          </a:r>
          <a:r>
            <a:rPr lang="en-US" sz="2400" kern="1200">
              <a:latin typeface="Source Sans Pro"/>
              <a:ea typeface="Source Sans Pro"/>
              <a:cs typeface="Poppins"/>
            </a:rPr>
            <a:t>in Black than White men for reasons that remain unclear. </a:t>
          </a:r>
          <a:endParaRPr lang="en-US" sz="2400" u="sng" kern="1200">
            <a:solidFill>
              <a:srgbClr val="FF0000"/>
            </a:solidFill>
            <a:effectLst>
              <a:outerShdw blurRad="38100" dist="38100" dir="2700000" algn="tl">
                <a:srgbClr val="000000">
                  <a:alpha val="43137"/>
                </a:srgbClr>
              </a:outerShdw>
            </a:effectLst>
            <a:latin typeface="Source Sans Pro"/>
            <a:ea typeface="Source Sans Pro"/>
            <a:cs typeface="Poppins"/>
          </a:endParaRPr>
        </a:p>
        <a:p>
          <a:pPr marL="0" lvl="0" indent="0" algn="ctr" defTabSz="1066800" rtl="0">
            <a:lnSpc>
              <a:spcPct val="90000"/>
            </a:lnSpc>
            <a:spcBef>
              <a:spcPct val="0"/>
            </a:spcBef>
            <a:spcAft>
              <a:spcPct val="35000"/>
            </a:spcAft>
            <a:buNone/>
          </a:pPr>
          <a:r>
            <a:rPr lang="en-US" sz="2400" u="sng" kern="1200">
              <a:solidFill>
                <a:srgbClr val="FF0000"/>
              </a:solidFill>
              <a:effectLst>
                <a:outerShdw blurRad="38100" dist="38100" dir="2700000" algn="tl">
                  <a:srgbClr val="000000">
                    <a:alpha val="43137"/>
                  </a:srgbClr>
                </a:outerShdw>
              </a:effectLst>
              <a:latin typeface="Source Sans Pro"/>
              <a:ea typeface="Source Sans Pro"/>
              <a:cs typeface="Poppins"/>
            </a:rPr>
            <a:t>1 in 6 </a:t>
          </a:r>
          <a:r>
            <a:rPr lang="en-US" sz="2400" kern="1200">
              <a:latin typeface="Source Sans Pro"/>
              <a:ea typeface="Source Sans Pro"/>
              <a:cs typeface="Poppins"/>
            </a:rPr>
            <a:t>Black men will be diagnosed in their lifetime compared to 1 in 8 White men</a:t>
          </a:r>
        </a:p>
        <a:p>
          <a:pPr marL="0" lvl="0" indent="0" algn="ctr" defTabSz="1066800" rtl="0">
            <a:lnSpc>
              <a:spcPct val="90000"/>
            </a:lnSpc>
            <a:spcBef>
              <a:spcPct val="0"/>
            </a:spcBef>
            <a:spcAft>
              <a:spcPct val="35000"/>
            </a:spcAft>
            <a:buNone/>
          </a:pPr>
          <a:r>
            <a:rPr lang="en-US" sz="2400" kern="1200">
              <a:latin typeface="Source Sans Pro"/>
              <a:ea typeface="Source Sans Pro"/>
              <a:cs typeface="Poppins"/>
            </a:rPr>
            <a:t>Black men have the highest death rate of prostate cancer of any racial or ethnic group in the US, 2 times higher than White men</a:t>
          </a:r>
          <a:endParaRPr lang="en-US" sz="2400" kern="1200">
            <a:latin typeface="Source Sans Pro"/>
            <a:ea typeface="Source Sans Pro"/>
          </a:endParaRPr>
        </a:p>
      </dsp:txBody>
      <dsp:txXfrm>
        <a:off x="761585" y="109439"/>
        <a:ext cx="5130487" cy="35176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0D91F-F664-4217-A685-C11096A6E2F1}">
      <dsp:nvSpPr>
        <dsp:cNvPr id="0" name=""/>
        <dsp:cNvSpPr/>
      </dsp:nvSpPr>
      <dsp:spPr>
        <a:xfrm>
          <a:off x="0" y="199286"/>
          <a:ext cx="5378770" cy="3415519"/>
        </a:xfrm>
        <a:prstGeom prst="roundRect">
          <a:avLst>
            <a:gd name="adj" fmla="val 10000"/>
          </a:avLst>
        </a:prstGeom>
        <a:solidFill>
          <a:srgbClr val="2746F8"/>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D555D65-A9A3-49F4-B381-2414376F90B5}">
      <dsp:nvSpPr>
        <dsp:cNvPr id="0" name=""/>
        <dsp:cNvSpPr/>
      </dsp:nvSpPr>
      <dsp:spPr>
        <a:xfrm>
          <a:off x="597641" y="767045"/>
          <a:ext cx="5378770" cy="3415519"/>
        </a:xfrm>
        <a:prstGeom prst="roundRect">
          <a:avLst>
            <a:gd name="adj" fmla="val 10000"/>
          </a:avLst>
        </a:prstGeom>
        <a:solidFill>
          <a:schemeClr val="lt1">
            <a:hueOff val="0"/>
            <a:satOff val="0"/>
            <a:lum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Source Sans Pro" panose="020B0503030403020204" pitchFamily="34" charset="0"/>
              <a:cs typeface="Poppins" panose="00000500000000000000" pitchFamily="2" charset="0"/>
            </a:rPr>
            <a:t>American Indian and Alaska Native men are near the bottom in incidence from prostate cancer (82.6 out of 100,000) but </a:t>
          </a:r>
          <a:r>
            <a:rPr lang="en-US" sz="2400" kern="1200" dirty="0">
              <a:solidFill>
                <a:srgbClr val="FF0000"/>
              </a:solidFill>
              <a:effectLst>
                <a:outerShdw blurRad="38100" dist="38100" dir="2700000" algn="tl">
                  <a:srgbClr val="000000">
                    <a:alpha val="43137"/>
                  </a:srgbClr>
                </a:outerShdw>
              </a:effectLst>
              <a:latin typeface="Source Sans Pro" panose="020B0503030403020204" pitchFamily="34" charset="0"/>
              <a:cs typeface="Poppins" panose="00000500000000000000" pitchFamily="2" charset="0"/>
            </a:rPr>
            <a:t>2</a:t>
          </a:r>
          <a:r>
            <a:rPr lang="en-US" sz="2400" kern="1200" baseline="30000" dirty="0">
              <a:solidFill>
                <a:srgbClr val="FF0000"/>
              </a:solidFill>
              <a:effectLst>
                <a:outerShdw blurRad="38100" dist="38100" dir="2700000" algn="tl">
                  <a:srgbClr val="000000">
                    <a:alpha val="43137"/>
                  </a:srgbClr>
                </a:outerShdw>
              </a:effectLst>
              <a:latin typeface="Source Sans Pro" panose="020B0503030403020204" pitchFamily="34" charset="0"/>
              <a:cs typeface="Poppins" panose="00000500000000000000" pitchFamily="2" charset="0"/>
            </a:rPr>
            <a:t>nd</a:t>
          </a:r>
          <a:r>
            <a:rPr lang="en-US" sz="2400" kern="1200" dirty="0">
              <a:solidFill>
                <a:srgbClr val="FF0000"/>
              </a:solidFill>
              <a:effectLst>
                <a:outerShdw blurRad="38100" dist="38100" dir="2700000" algn="tl">
                  <a:srgbClr val="000000">
                    <a:alpha val="43137"/>
                  </a:srgbClr>
                </a:outerShdw>
              </a:effectLst>
              <a:latin typeface="Source Sans Pro" panose="020B0503030403020204" pitchFamily="34" charset="0"/>
              <a:cs typeface="Poppins" panose="00000500000000000000" pitchFamily="2" charset="0"/>
            </a:rPr>
            <a:t> only to Black men in death rates</a:t>
          </a:r>
          <a:r>
            <a:rPr lang="en-US" sz="2400" kern="1200" dirty="0">
              <a:latin typeface="Source Sans Pro" panose="020B0503030403020204" pitchFamily="34" charset="0"/>
              <a:cs typeface="Poppins" panose="00000500000000000000" pitchFamily="2" charset="0"/>
            </a:rPr>
            <a:t>, (21.9 out of 100,000). </a:t>
          </a:r>
        </a:p>
      </dsp:txBody>
      <dsp:txXfrm>
        <a:off x="697678" y="867082"/>
        <a:ext cx="5178696" cy="32154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0D91F-F664-4217-A685-C11096A6E2F1}">
      <dsp:nvSpPr>
        <dsp:cNvPr id="0" name=""/>
        <dsp:cNvSpPr/>
      </dsp:nvSpPr>
      <dsp:spPr>
        <a:xfrm>
          <a:off x="0" y="142199"/>
          <a:ext cx="5370520" cy="3410280"/>
        </a:xfrm>
        <a:prstGeom prst="roundRect">
          <a:avLst>
            <a:gd name="adj" fmla="val 10000"/>
          </a:avLst>
        </a:prstGeom>
        <a:solidFill>
          <a:srgbClr val="2746F8"/>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D555D65-A9A3-49F4-B381-2414376F90B5}">
      <dsp:nvSpPr>
        <dsp:cNvPr id="0" name=""/>
        <dsp:cNvSpPr/>
      </dsp:nvSpPr>
      <dsp:spPr>
        <a:xfrm>
          <a:off x="596724" y="709087"/>
          <a:ext cx="5370520" cy="3410280"/>
        </a:xfrm>
        <a:prstGeom prst="roundRect">
          <a:avLst>
            <a:gd name="adj" fmla="val 10000"/>
          </a:avLst>
        </a:prstGeom>
        <a:solidFill>
          <a:schemeClr val="lt1">
            <a:hueOff val="0"/>
            <a:satOff val="0"/>
            <a:lum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Source Sans Pro"/>
              <a:ea typeface="Source Sans Pro"/>
              <a:cs typeface="Poppins"/>
            </a:rPr>
            <a:t>Incidence and mortality rates are 12% lower in Hispanic men compared to non-Hispanic White men</a:t>
          </a:r>
        </a:p>
        <a:p>
          <a:pPr marL="0" lvl="0" indent="0" algn="ctr" defTabSz="1066800" rtl="0">
            <a:lnSpc>
              <a:spcPct val="90000"/>
            </a:lnSpc>
            <a:spcBef>
              <a:spcPct val="0"/>
            </a:spcBef>
            <a:spcAft>
              <a:spcPct val="35000"/>
            </a:spcAft>
            <a:buNone/>
          </a:pPr>
          <a:r>
            <a:rPr lang="en-US" sz="2400" kern="1200">
              <a:latin typeface="Source Sans Pro"/>
              <a:ea typeface="Source Sans Pro"/>
              <a:cs typeface="Poppins"/>
            </a:rPr>
            <a:t>However, Hispanic men are less likely to be diagnosed at a localized stage </a:t>
          </a:r>
          <a:endParaRPr lang="en-US" sz="2400" kern="1200">
            <a:latin typeface="Source Sans Pro"/>
            <a:ea typeface="Source Sans Pro"/>
          </a:endParaRPr>
        </a:p>
      </dsp:txBody>
      <dsp:txXfrm>
        <a:off x="696608" y="808971"/>
        <a:ext cx="5170752" cy="321051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C3EDDBA2-D5A2-4FC8-89D6-A585492CB9CC}" type="datetimeFigureOut">
              <a:rPr lang="en-US" smtClean="0"/>
              <a:t>10/21/2024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77827993-717F-4741-8517-FDC7C5DDE74B}" type="slidenum">
              <a:rPr lang="en-US" smtClean="0"/>
              <a:t>‹#›</a:t>
            </a:fld>
            <a:endParaRPr lang="en-US"/>
          </a:p>
        </p:txBody>
      </p:sp>
    </p:spTree>
    <p:extLst>
      <p:ext uri="{BB962C8B-B14F-4D97-AF65-F5344CB8AC3E}">
        <p14:creationId xmlns:p14="http://schemas.microsoft.com/office/powerpoint/2010/main" val="3200383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ancer.org/cancer/types/prostate-cancer/detection-diagnosis-staging/staging.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ancer.org/content/dam/cancer-org/research/cancer-facts-and-statistics/cancer-facts-and-figures-for-african-americans/2022-2024-cff-aa.pdf"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cancer.org/content/dam/cancer-org/research/cancer-facts-and-statistics/cancer-facts-and-figures-for-hispanics-and-latinos/hispanic-latino-2021-2023-cancer-facts-and-figures.pdf"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ancer.org/content/dam/cancer-org/research/cancer-facts-and-statistics/cancer-facts-and-figures-for-african-americans/2022-2024-cff-aa.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ancer.org/content/dam/cancer-org/research/cancer-facts-and-statistics/cancer-facts-and-figures-for-hispanics-and-latinos/hispanic-latino-2021-2023-cancer-facts-and-figures.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Lub Dub Medium"/>
                <a:ea typeface="Calibri" panose="020F0502020204030204" pitchFamily="34" charset="0"/>
                <a:cs typeface="Arial" panose="020B0604020202020204" pitchFamily="34" charset="0"/>
              </a:rPr>
              <a:t>LaToya, Cyndie or Tawana to facilitate:</a:t>
            </a:r>
          </a:p>
          <a:p>
            <a:r>
              <a:rPr lang="en-US"/>
              <a:t>As we all know, prior to the pandemic there were health inequities among communities of color. During the pandemic, those health inequities were only exacerbated. The pandemic emphasized the historic and systemic gaps in American health care. As a result, we know that now more than ever, addressing barriers to health equity are critical for these communities to realize true economic mobility. </a:t>
            </a:r>
            <a:endParaRPr lang="en-US">
              <a:cs typeface="Calibri"/>
            </a:endParaRPr>
          </a:p>
          <a:p>
            <a:endParaRPr lang="en-US"/>
          </a:p>
          <a:p>
            <a:pPr>
              <a:lnSpc>
                <a:spcPct val="90000"/>
              </a:lnSpc>
              <a:spcBef>
                <a:spcPts val="618"/>
              </a:spcBef>
              <a:defRPr/>
            </a:pPr>
            <a:r>
              <a:rPr lang="en-US">
                <a:solidFill>
                  <a:prstClr val="black"/>
                </a:solidFill>
                <a:latin typeface="Lub Dub Medium"/>
              </a:rPr>
              <a:t>In response to this, the American Cancer Society, American Diabetes Association, and American Heart Association supported by Bank of America, launched a powerful collaboration for equitable health to advance health outcomes for Black, Hispanic-Latino, Asian American, and Native American individuals, and communities. This is a 4 year initiative and, as a collective, we are focusing on 11 markets across the U.S., with a focus on health equity in our partner communities.  </a:t>
            </a:r>
            <a:endParaRPr lang="en-US">
              <a:solidFill>
                <a:prstClr val="black"/>
              </a:solidFill>
              <a:latin typeface="Lub Dub Medium" panose="020B0603030403020204" pitchFamily="34" charset="0"/>
            </a:endParaRPr>
          </a:p>
          <a:p>
            <a:endParaRPr lang="en-US">
              <a:latin typeface="Lub Dub Medium" panose="020B0603030403020204" pitchFamily="34" charset="0"/>
              <a:cs typeface="Calibri Light" panose="020F0302020204030204" pitchFamily="34" charset="0"/>
            </a:endParaRPr>
          </a:p>
          <a:p>
            <a:r>
              <a:rPr lang="en-US" b="1">
                <a:solidFill>
                  <a:prstClr val="black"/>
                </a:solidFill>
                <a:latin typeface="Lub Dub Medium"/>
                <a:cs typeface="Calibri Light" panose="020F0302020204030204" pitchFamily="34" charset="0"/>
              </a:rPr>
              <a:t>Focusing on Communities of color is crucial as communities of color have the top five leading causes of death in common: Heart Disease, Cancer, Unintentional Injury, Stroke and Diabetes </a:t>
            </a:r>
            <a:r>
              <a:rPr lang="en-US">
                <a:solidFill>
                  <a:prstClr val="black"/>
                </a:solidFill>
                <a:latin typeface="Lub Dub Medium"/>
                <a:cs typeface="Calibri Light" panose="020F0302020204030204" pitchFamily="34" charset="0"/>
              </a:rPr>
              <a:t>with Heart Disease and Cancer ranking as the top two.</a:t>
            </a:r>
          </a:p>
          <a:p>
            <a:endParaRPr lang="en-US">
              <a:solidFill>
                <a:prstClr val="black"/>
              </a:solidFill>
              <a:latin typeface="Lub Dub Medium" panose="020B0603030403020204" pitchFamily="34" charset="0"/>
              <a:cs typeface="Calibri Light" panose="020F0302020204030204" pitchFamily="34" charset="0"/>
            </a:endParaRPr>
          </a:p>
          <a:p>
            <a:pPr>
              <a:defRPr/>
            </a:pPr>
            <a:r>
              <a:rPr lang="en-US">
                <a:solidFill>
                  <a:prstClr val="black"/>
                </a:solidFill>
                <a:latin typeface="Lub Dub Medium"/>
              </a:rPr>
              <a:t>For this collaboration we will be utilizing a place-based approach in partnership with a network of health care organizations, community partners, and stakeholders, focused on three key priorities, which include prevention and access, community education and activation, and policy and advocacy.</a:t>
            </a:r>
            <a:endParaRPr lang="en-US">
              <a:solidFill>
                <a:prstClr val="black"/>
              </a:solidFill>
              <a:latin typeface="Lub Dub Medium"/>
              <a:cs typeface="Calibri Light" panose="020F0302020204030204" pitchFamily="34" charset="0"/>
            </a:endParaRPr>
          </a:p>
          <a:p>
            <a:endParaRPr lang="en-US"/>
          </a:p>
          <a:p>
            <a:r>
              <a:rPr lang="en-US"/>
              <a:t>Prevention and </a:t>
            </a:r>
            <a:r>
              <a:rPr lang="en-US" b="1"/>
              <a:t>Access</a:t>
            </a:r>
            <a:r>
              <a:rPr lang="en-US"/>
              <a:t> is focused on </a:t>
            </a:r>
            <a:r>
              <a:rPr lang="en-US">
                <a:solidFill>
                  <a:srgbClr val="271E42"/>
                </a:solidFill>
                <a:latin typeface="Lub Dub Medium"/>
              </a:rPr>
              <a:t>Increasing equitable provision and utilization of evidence-based strategies to support prevention, early, detection/diagnosis, and treatment of hypertension, diabetes, and cancer. The target audience is healthcare organizations, and the work will center around </a:t>
            </a:r>
            <a:endParaRPr lang="en-US">
              <a:solidFill>
                <a:srgbClr val="271E42"/>
              </a:solidFill>
              <a:latin typeface="Lub Dub Medium" panose="020B0603030403020204" pitchFamily="34" charset="0"/>
            </a:endParaRPr>
          </a:p>
          <a:p>
            <a:pPr marL="294465" indent="-294465">
              <a:buFont typeface="Arial" panose="020B0604020202020204" pitchFamily="34" charset="0"/>
              <a:buChar char="•"/>
            </a:pPr>
            <a:r>
              <a:rPr lang="en-US" sz="1600"/>
              <a:t>Disseminating and promoting evidence-based clinical guidelines that support delivery of care, screening for prevention, and treatment of conditions of interest</a:t>
            </a:r>
            <a:endParaRPr lang="en-US" sz="1600" b="1"/>
          </a:p>
          <a:p>
            <a:pPr marL="294465" indent="-294465">
              <a:buFont typeface="Arial" panose="020B0604020202020204" pitchFamily="34" charset="0"/>
              <a:buChar char="•"/>
            </a:pPr>
            <a:r>
              <a:rPr lang="en-US" sz="1600"/>
              <a:t>Conducting provider training on evidence-based clinical guidelines that support delivery of care, screening of prevention, and treatment of conditions of interest</a:t>
            </a:r>
            <a:endParaRPr lang="en-US" sz="1600">
              <a:cs typeface="Calibri"/>
            </a:endParaRPr>
          </a:p>
          <a:p>
            <a:pPr marL="294465" indent="-294465">
              <a:buFont typeface="Arial" panose="020B0604020202020204" pitchFamily="34" charset="0"/>
              <a:buChar char="•"/>
            </a:pPr>
            <a:r>
              <a:rPr lang="en-US" sz="1600"/>
              <a:t>Supporting health care organizations via funding, technical assistance &amp; other support services  </a:t>
            </a:r>
            <a:endParaRPr lang="en-US" sz="1600">
              <a:cs typeface="Calibri"/>
            </a:endParaRPr>
          </a:p>
          <a:p>
            <a:pPr marL="294465" indent="-294465">
              <a:buFont typeface="Arial" panose="020B0604020202020204" pitchFamily="34" charset="0"/>
              <a:buChar char="•"/>
            </a:pPr>
            <a:r>
              <a:rPr lang="en-US" sz="1600"/>
              <a:t>Dissemination of/Training on SDOH screening tools in the clinical setting </a:t>
            </a:r>
            <a:endParaRPr lang="en-US" sz="1600" b="1" strike="sngStrike">
              <a:cs typeface="Calibri"/>
            </a:endParaRPr>
          </a:p>
          <a:p>
            <a:endParaRPr lang="en-US">
              <a:cs typeface="Calibri"/>
            </a:endParaRPr>
          </a:p>
          <a:p>
            <a:pPr>
              <a:buFontTx/>
              <a:buChar char="•"/>
            </a:pPr>
            <a:r>
              <a:rPr lang="en-US"/>
              <a:t>Community Education and </a:t>
            </a:r>
            <a:r>
              <a:rPr lang="en-US" b="1"/>
              <a:t>Activation </a:t>
            </a:r>
            <a:r>
              <a:rPr lang="en-US"/>
              <a:t>is focused on </a:t>
            </a:r>
            <a:r>
              <a:rPr lang="en-US" spc="-31">
                <a:solidFill>
                  <a:srgbClr val="172E51"/>
                </a:solidFill>
                <a:latin typeface="Lub Dub Medium"/>
              </a:rPr>
              <a:t>Amplifying knowledge, removing barriers, and creating pathways to reduce long-standing health disparities in hypertension, diabetes, and cancer, the target audience is </a:t>
            </a:r>
            <a:r>
              <a:rPr lang="en-US"/>
              <a:t>Community- Based, faith based Organizations, community members, and health partners and the work will center around </a:t>
            </a:r>
            <a:endParaRPr lang="en-US" spc="-31">
              <a:solidFill>
                <a:srgbClr val="172E51"/>
              </a:solidFill>
              <a:latin typeface="Lub Dub Medium" panose="020B0603030403020204" pitchFamily="34" charset="0"/>
            </a:endParaRPr>
          </a:p>
          <a:p>
            <a:pPr marL="176679" indent="-176679">
              <a:buFont typeface="Arial" panose="020B0604020202020204" pitchFamily="34" charset="0"/>
              <a:buChar char="•"/>
            </a:pPr>
            <a:r>
              <a:rPr lang="en-US"/>
              <a:t>Dissemination of risk reduction training offered by ACS, ADA or AHA</a:t>
            </a:r>
            <a:endParaRPr lang="en-US">
              <a:cs typeface="Calibri"/>
            </a:endParaRPr>
          </a:p>
          <a:p>
            <a:pPr marL="176679" indent="-176679">
              <a:buFont typeface="Arial" panose="020B0604020202020204" pitchFamily="34" charset="0"/>
              <a:buChar char="•"/>
            </a:pPr>
            <a:r>
              <a:rPr lang="en-US"/>
              <a:t>Dissemination of/Training on SDOH screening tools</a:t>
            </a:r>
            <a:endParaRPr lang="en-US" strike="sngStrike">
              <a:cs typeface="Calibri"/>
            </a:endParaRPr>
          </a:p>
          <a:p>
            <a:pPr marL="176679" indent="-176679">
              <a:buFont typeface="Arial" panose="020B0604020202020204" pitchFamily="34" charset="0"/>
              <a:buChar char="•"/>
            </a:pPr>
            <a:r>
              <a:rPr lang="en-US"/>
              <a:t>Supporting community-based organizations via funding, technical assistance &amp; other support services</a:t>
            </a:r>
            <a:endParaRPr lang="en-US">
              <a:cs typeface="Calibri"/>
            </a:endParaRPr>
          </a:p>
          <a:p>
            <a:pPr defTabSz="942289">
              <a:defRPr/>
            </a:pPr>
            <a:endParaRPr lang="en-US" spc="-31">
              <a:solidFill>
                <a:srgbClr val="172E51"/>
              </a:solidFill>
              <a:latin typeface="Lub Dub Medium" panose="020B0603030403020204" pitchFamily="34" charset="0"/>
            </a:endParaRPr>
          </a:p>
          <a:p>
            <a:pPr>
              <a:defRPr/>
            </a:pPr>
            <a:r>
              <a:rPr lang="en-US" spc="-31">
                <a:solidFill>
                  <a:srgbClr val="172E51"/>
                </a:solidFill>
                <a:latin typeface="Lub Dub Medium"/>
              </a:rPr>
              <a:t>Policy and </a:t>
            </a:r>
            <a:r>
              <a:rPr lang="en-US" b="1" spc="-31">
                <a:solidFill>
                  <a:srgbClr val="172E51"/>
                </a:solidFill>
                <a:latin typeface="Lub Dub Medium"/>
              </a:rPr>
              <a:t>Advocacy</a:t>
            </a:r>
            <a:r>
              <a:rPr lang="en-US" spc="-31">
                <a:solidFill>
                  <a:srgbClr val="172E51"/>
                </a:solidFill>
                <a:latin typeface="Lub Dub Medium"/>
              </a:rPr>
              <a:t> is focused on </a:t>
            </a:r>
            <a:r>
              <a:rPr lang="en-US" sz="1100" spc="-31">
                <a:solidFill>
                  <a:srgbClr val="172E51"/>
                </a:solidFill>
                <a:latin typeface="Lub Dub Medium"/>
              </a:rPr>
              <a:t>Collaborating and supporting communities to effectively advocate for equitable health by advancing their ability for sustained public policy advocacy, the target audience is </a:t>
            </a:r>
            <a:r>
              <a:rPr lang="en-US" sz="1100"/>
              <a:t>Community- Based Organizations + Public Officials + Public/Consumers , and the work will center around </a:t>
            </a:r>
            <a:endParaRPr lang="en-US" sz="1100">
              <a:cs typeface="Calibri"/>
            </a:endParaRPr>
          </a:p>
          <a:p>
            <a:pPr marL="294465" indent="-294465">
              <a:buFont typeface="Arial" panose="020B0604020202020204" pitchFamily="34" charset="0"/>
              <a:buChar char="•"/>
            </a:pPr>
            <a:r>
              <a:rPr lang="en-US" sz="1100"/>
              <a:t>Engaging stakeholders &amp; community leaders to identify &amp; support priority public policy issue campaigns
Empowering &amp; supporting community-led coalitions to advance sustainable policy solutions, mobilize voice in support of policy &amp; engage public officials
Supporting community-led coalitions via funding, technical assistance &amp; other support services
Informing, educating &amp; influencing public policy, decisions &amp; votes that support public policy advancement 
Mobilizing via community organizing, grassroots training, &amp; related technology &amp; social media platforms
Conducting public polling, public information campaigns, and community spokesperson training to build support for policy issues</a:t>
            </a:r>
            <a:endParaRPr lang="en-US" sz="1100">
              <a:cs typeface="Calibri"/>
            </a:endParaRPr>
          </a:p>
          <a:p>
            <a:pPr marL="294465" indent="-294465">
              <a:buFont typeface="Arial" panose="020B0604020202020204" pitchFamily="34" charset="0"/>
              <a:buChar char="•"/>
            </a:pPr>
            <a:r>
              <a:rPr lang="en-US" sz="1100"/>
              <a:t>Supporting efforts via funding, technical assistance &amp; other support services </a:t>
            </a:r>
            <a:endParaRPr lang="en-US" sz="1100">
              <a:cs typeface="Calibri"/>
            </a:endParaRPr>
          </a:p>
          <a:p>
            <a:endParaRPr lang="en-US"/>
          </a:p>
        </p:txBody>
      </p:sp>
      <p:sp>
        <p:nvSpPr>
          <p:cNvPr id="4" name="Slide Number Placeholder 3"/>
          <p:cNvSpPr>
            <a:spLocks noGrp="1"/>
          </p:cNvSpPr>
          <p:nvPr>
            <p:ph type="sldNum" sz="quarter" idx="5"/>
          </p:nvPr>
        </p:nvSpPr>
        <p:spPr/>
        <p:txBody>
          <a:bodyPr/>
          <a:lstStyle/>
          <a:p>
            <a:pPr defTabSz="942289">
              <a:defRPr/>
            </a:pPr>
            <a:fld id="{7A289972-47BD-4A09-A94F-B52D7C6A729C}" type="slidenum">
              <a:rPr lang="en-US">
                <a:solidFill>
                  <a:prstClr val="black"/>
                </a:solidFill>
                <a:latin typeface="Calibri" panose="020F0502020204030204"/>
              </a:rPr>
              <a:pPr defTabSz="942289">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648376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Bullet 2:</a:t>
            </a:r>
          </a:p>
          <a:p>
            <a:r>
              <a:rPr lang="en-US"/>
              <a:t>DNA is the substance in our cells that makes up our genes, which are the instructions for how a cell works. Changes in DNA, called mutations, can cause cancer. </a:t>
            </a:r>
          </a:p>
          <a:p>
            <a:endParaRPr lang="en-US"/>
          </a:p>
          <a:p>
            <a:r>
              <a:rPr lang="en-US" b="1"/>
              <a:t>Bullet 3:</a:t>
            </a:r>
          </a:p>
          <a:p>
            <a:r>
              <a:rPr lang="en-US"/>
              <a:t>More information on gene mutations, which can be inherited or acquired later in life:</a:t>
            </a:r>
          </a:p>
          <a:p>
            <a:endParaRPr lang="en-US"/>
          </a:p>
          <a:p>
            <a:pPr marL="176679" indent="-176679" defTabSz="942289">
              <a:buFont typeface="Arial" panose="020B0604020202020204" pitchFamily="34" charset="0"/>
              <a:buChar char="•"/>
              <a:defRPr/>
            </a:pPr>
            <a:r>
              <a:rPr lang="en-US" b="1"/>
              <a:t>Inherited gene mutations:  </a:t>
            </a:r>
            <a:r>
              <a:rPr lang="en-US"/>
              <a:t>These are genes that are passed on from generation to generation. Inherited gene changes are thought to play a role in about 10% of prostate cancers. Several inherited genes have been linked to hereditary prostate cancer, including </a:t>
            </a:r>
            <a:r>
              <a:rPr lang="en-US" b="1" i="1"/>
              <a:t>BRCA1</a:t>
            </a:r>
            <a:r>
              <a:rPr lang="en-US"/>
              <a:t> and </a:t>
            </a:r>
            <a:r>
              <a:rPr lang="en-US" b="1" i="1"/>
              <a:t>BRCA2; CHEK2, ATM, PALB2, and RAD51D; DNA mismatch repair genes (such as MSH2, MSH6, MLH1, and PMS2); RNASEL (formerly HPC1)</a:t>
            </a:r>
            <a:r>
              <a:rPr lang="en-US" i="1"/>
              <a:t>;</a:t>
            </a:r>
            <a:r>
              <a:rPr lang="en-US"/>
              <a:t> and </a:t>
            </a:r>
            <a:r>
              <a:rPr lang="en-US" b="1" i="1"/>
              <a:t>HOXB13.</a:t>
            </a:r>
          </a:p>
          <a:p>
            <a:pPr marL="176679" indent="-176679" defTabSz="942289">
              <a:buFont typeface="Arial" panose="020B0604020202020204" pitchFamily="34" charset="0"/>
              <a:buChar char="•"/>
              <a:defRPr/>
            </a:pPr>
            <a:endParaRPr lang="en-US" b="1" i="1"/>
          </a:p>
          <a:p>
            <a:pPr marL="176679" indent="-176679" defTabSz="942289">
              <a:buFont typeface="Arial" panose="020B0604020202020204" pitchFamily="34" charset="0"/>
              <a:buChar char="•"/>
              <a:defRPr/>
            </a:pPr>
            <a:r>
              <a:rPr lang="en-US" b="1"/>
              <a:t>Acquired gene mutations:  </a:t>
            </a:r>
            <a:r>
              <a:rPr lang="en-US"/>
              <a:t>Changes that take place during a person’s life. These mutations are not passed on to children. These changes are found only in cells that come from the original mutated cell. These are called acquired mutations. Most gene mutations related to prostate cancer seem to develop during a man's life rather than having been inherited.</a:t>
            </a:r>
          </a:p>
          <a:p>
            <a:pPr defTabSz="942289">
              <a:defRPr/>
            </a:pPr>
            <a:endParaRPr lang="en-US"/>
          </a:p>
          <a:p>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15</a:t>
            </a:fld>
            <a:endParaRPr lang="en-US"/>
          </a:p>
        </p:txBody>
      </p:sp>
    </p:spTree>
    <p:extLst>
      <p:ext uri="{BB962C8B-B14F-4D97-AF65-F5344CB8AC3E}">
        <p14:creationId xmlns:p14="http://schemas.microsoft.com/office/powerpoint/2010/main" val="3616430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Bullet 1:  Other than skin cancer. About 1 in 8 men will be diagnosed with prostate cancer during their lifetime.  </a:t>
            </a:r>
          </a:p>
          <a:p>
            <a:endParaRPr lang="en-US"/>
          </a:p>
          <a:p>
            <a:r>
              <a:rPr lang="en-US"/>
              <a:t>Bullet 2:  Lung cancer is the #1 cause of cancer-related death in U.S. men, followed by prostate cancer.  About 1 in 41 men will die of prostate cancer.  (Overall #1 cause of death in men is heart disease). The American Cancer Society estimates that in 2022, 34,500 men will die from prostate cancer. </a:t>
            </a:r>
          </a:p>
          <a:p>
            <a:endParaRPr lang="en-US">
              <a:cs typeface="Calibri"/>
            </a:endParaRPr>
          </a:p>
          <a:p>
            <a:r>
              <a:rPr lang="en-US"/>
              <a:t>The American Cancer Society relies on information from the SEER (Surveillance, Epidemiology, and End Results) database, maintained by the National Cancer Institute (NCI), to provide survival statistics for different types of cancer.</a:t>
            </a:r>
            <a:endParaRPr lang="en-US">
              <a:cs typeface="Calibri" panose="020F0502020204030204"/>
            </a:endParaRPr>
          </a:p>
          <a:p>
            <a:r>
              <a:rPr lang="en-US"/>
              <a:t>The SEER database tracks 5-year relative survival rates for prostate cancer in the United States, based on how far the cancer has spread. The SEER database, however, does not group cancers by </a:t>
            </a:r>
            <a:r>
              <a:rPr lang="en-US" u="sng">
                <a:hlinkClick r:id="rId3"/>
              </a:rPr>
              <a:t>AJCC TNM stages</a:t>
            </a:r>
            <a:r>
              <a:rPr lang="en-US"/>
              <a:t> (stage 1, stage 2, stage 3, etc.). Instead it groups cancers into localized, regional, and distant stages.</a:t>
            </a:r>
            <a:endParaRPr lang="en-US">
              <a:cs typeface="Calibri"/>
            </a:endParaRPr>
          </a:p>
          <a:p>
            <a:pPr marL="176679" indent="-176679">
              <a:buFont typeface="Arial"/>
              <a:buChar char="•"/>
            </a:pPr>
            <a:r>
              <a:rPr lang="en-US" b="1"/>
              <a:t>Localized: </a:t>
            </a:r>
            <a:r>
              <a:rPr lang="en-US"/>
              <a:t>There is no sign that the cancer has spread outside the prostate.</a:t>
            </a:r>
            <a:endParaRPr lang="en-US">
              <a:cs typeface="Calibri"/>
            </a:endParaRPr>
          </a:p>
          <a:p>
            <a:pPr marL="176679" indent="-176679">
              <a:buFont typeface="Arial"/>
              <a:buChar char="•"/>
            </a:pPr>
            <a:r>
              <a:rPr lang="en-US" b="1"/>
              <a:t>Regional:</a:t>
            </a:r>
            <a:r>
              <a:rPr lang="en-US"/>
              <a:t> The cancer has spread outside the prostate to nearby structures or lymph nodes.</a:t>
            </a:r>
            <a:endParaRPr lang="en-US">
              <a:cs typeface="Calibri"/>
            </a:endParaRPr>
          </a:p>
          <a:p>
            <a:pPr marL="176679" indent="-176679">
              <a:buFont typeface="Arial"/>
              <a:buChar char="•"/>
            </a:pPr>
            <a:r>
              <a:rPr lang="en-US" b="1"/>
              <a:t>Distant:</a:t>
            </a:r>
            <a:r>
              <a:rPr lang="en-US"/>
              <a:t> The cancer has spread to parts of the body farther from the prostate, such as the lungs, liver, or bones.</a:t>
            </a:r>
            <a:endParaRPr lang="en-US">
              <a:cs typeface="Calibri"/>
            </a:endParaRPr>
          </a:p>
          <a:p>
            <a:pPr marL="176679" indent="-176679">
              <a:buFont typeface="Arial"/>
              <a:buChar char="•"/>
            </a:pPr>
            <a:endParaRPr lang="en-US">
              <a:cs typeface="Calibri"/>
            </a:endParaRPr>
          </a:p>
          <a:p>
            <a:endParaRPr lang="en-US">
              <a:cs typeface="Calibri"/>
            </a:endParaRPr>
          </a:p>
          <a:p>
            <a:pPr marL="176679" indent="-176679">
              <a:buFont typeface="Arial"/>
              <a:buChar char="•"/>
            </a:pPr>
            <a:endParaRPr lang="en-US">
              <a:cs typeface="Calibri"/>
            </a:endParaRPr>
          </a:p>
          <a:p>
            <a:pPr marL="176679" indent="-176679">
              <a:buFont typeface="Arial"/>
              <a:buChar char="•"/>
            </a:pP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5E35197-6DA9-744D-98ED-310B7A3B435B}" type="slidenum">
              <a:rPr lang="en-US" smtClean="0"/>
              <a:t>16</a:t>
            </a:fld>
            <a:endParaRPr lang="en-US"/>
          </a:p>
        </p:txBody>
      </p:sp>
    </p:spTree>
    <p:extLst>
      <p:ext uri="{BB962C8B-B14F-4D97-AF65-F5344CB8AC3E}">
        <p14:creationId xmlns:p14="http://schemas.microsoft.com/office/powerpoint/2010/main" val="548449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27993-717F-4741-8517-FDC7C5DDE74B}" type="slidenum">
              <a:rPr lang="en-US" smtClean="0"/>
              <a:t>18</a:t>
            </a:fld>
            <a:endParaRPr lang="en-US"/>
          </a:p>
        </p:txBody>
      </p:sp>
    </p:spTree>
    <p:extLst>
      <p:ext uri="{BB962C8B-B14F-4D97-AF65-F5344CB8AC3E}">
        <p14:creationId xmlns:p14="http://schemas.microsoft.com/office/powerpoint/2010/main" val="4237399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a:p>
        </p:txBody>
      </p:sp>
      <p:sp>
        <p:nvSpPr>
          <p:cNvPr id="4" name="Slide Number Placeholder 3"/>
          <p:cNvSpPr>
            <a:spLocks noGrp="1"/>
          </p:cNvSpPr>
          <p:nvPr>
            <p:ph type="sldNum" sz="quarter" idx="5"/>
          </p:nvPr>
        </p:nvSpPr>
        <p:spPr/>
        <p:txBody>
          <a:bodyPr/>
          <a:lstStyle/>
          <a:p>
            <a:fld id="{000692C2-EA05-8342-B77D-5374659127DB}" type="slidenum">
              <a:t>19</a:t>
            </a:fld>
            <a:endParaRPr lang="en-US"/>
          </a:p>
        </p:txBody>
      </p:sp>
    </p:spTree>
    <p:extLst>
      <p:ext uri="{BB962C8B-B14F-4D97-AF65-F5344CB8AC3E}">
        <p14:creationId xmlns:p14="http://schemas.microsoft.com/office/powerpoint/2010/main" val="2325284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27993-717F-4741-8517-FDC7C5DDE74B}" type="slidenum">
              <a:rPr lang="en-US" smtClean="0"/>
              <a:t>20</a:t>
            </a:fld>
            <a:endParaRPr lang="en-US"/>
          </a:p>
        </p:txBody>
      </p:sp>
    </p:spTree>
    <p:extLst>
      <p:ext uri="{BB962C8B-B14F-4D97-AF65-F5344CB8AC3E}">
        <p14:creationId xmlns:p14="http://schemas.microsoft.com/office/powerpoint/2010/main" val="2829634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a:solidFill>
                  <a:srgbClr val="1A1A1A"/>
                </a:solidFill>
                <a:effectLst/>
                <a:latin typeface="Source Sans Pro" panose="020B0503030403020204" pitchFamily="34" charset="0"/>
              </a:rPr>
              <a:t>In 2023, an estimated 153,020 people will be diagnosed with CRC.</a:t>
            </a:r>
          </a:p>
          <a:p>
            <a:pPr algn="l">
              <a:buFont typeface="Arial" panose="020B0604020202020204" pitchFamily="34" charset="0"/>
              <a:buChar char="•"/>
            </a:pPr>
            <a:r>
              <a:rPr lang="en-US" b="0" i="0">
                <a:solidFill>
                  <a:srgbClr val="1A1A1A"/>
                </a:solidFill>
                <a:effectLst/>
                <a:latin typeface="Source Sans Pro" panose="020B0503030403020204" pitchFamily="34" charset="0"/>
              </a:rPr>
              <a:t>The CRC incidence rate was 33% higher in men (about 42 new diagnoses out of every 100,000 men) than in women (about 31 new diagnoses out of every 100,000 women) during 2015 through 2019.</a:t>
            </a:r>
          </a:p>
          <a:p>
            <a:pPr algn="l">
              <a:buFont typeface="Arial" panose="020B0604020202020204" pitchFamily="34" charset="0"/>
              <a:buChar char="•"/>
            </a:pPr>
            <a:r>
              <a:rPr lang="en-US" b="0" i="0">
                <a:solidFill>
                  <a:srgbClr val="1A1A1A"/>
                </a:solidFill>
                <a:effectLst/>
                <a:latin typeface="Source Sans Pro" panose="020B0503030403020204" pitchFamily="34" charset="0"/>
              </a:rPr>
              <a:t>The overall incidence rate in White people is almost 36 people out of every 100,000 White people. CRC incidence rates are highest in people who are:</a:t>
            </a:r>
          </a:p>
          <a:p>
            <a:pPr marL="765610" lvl="1" indent="-294465">
              <a:buFont typeface="Arial" panose="020B0604020202020204" pitchFamily="34" charset="0"/>
              <a:buChar char="•"/>
            </a:pPr>
            <a:r>
              <a:rPr lang="en-US" b="0" i="0">
                <a:solidFill>
                  <a:srgbClr val="1A1A1A"/>
                </a:solidFill>
                <a:effectLst/>
                <a:latin typeface="Source Sans Pro" panose="020B0503030403020204" pitchFamily="34" charset="0"/>
              </a:rPr>
              <a:t>Alaska Native (about 89 new diagnoses out of every 100,000 Alaskan Native people)</a:t>
            </a:r>
          </a:p>
          <a:p>
            <a:pPr marL="765610" lvl="1" indent="-294465">
              <a:buFont typeface="Arial" panose="020B0604020202020204" pitchFamily="34" charset="0"/>
              <a:buChar char="•"/>
            </a:pPr>
            <a:r>
              <a:rPr lang="en-US" b="0" i="0">
                <a:solidFill>
                  <a:srgbClr val="1A1A1A"/>
                </a:solidFill>
                <a:effectLst/>
                <a:latin typeface="Source Sans Pro" panose="020B0503030403020204" pitchFamily="34" charset="0"/>
              </a:rPr>
              <a:t>American Indian (about 46 new diagnoses out of 100,000 American Indian people)</a:t>
            </a:r>
          </a:p>
          <a:p>
            <a:pPr marL="765610" lvl="1" indent="-294465">
              <a:buFont typeface="Arial" panose="020B0604020202020204" pitchFamily="34" charset="0"/>
              <a:buChar char="•"/>
            </a:pPr>
            <a:r>
              <a:rPr lang="en-US" b="0" i="0">
                <a:solidFill>
                  <a:srgbClr val="1A1A1A"/>
                </a:solidFill>
                <a:effectLst/>
                <a:latin typeface="Source Sans Pro" panose="020B0503030403020204" pitchFamily="34" charset="0"/>
              </a:rPr>
              <a:t>Black (about 42 new diagnoses out of 100,000 Black people)</a:t>
            </a:r>
          </a:p>
          <a:p>
            <a:pPr algn="l">
              <a:buFont typeface="Arial" panose="020B0604020202020204" pitchFamily="34" charset="0"/>
              <a:buChar char="•"/>
            </a:pPr>
            <a:r>
              <a:rPr lang="en-US" b="0" i="0">
                <a:solidFill>
                  <a:srgbClr val="1A1A1A"/>
                </a:solidFill>
                <a:effectLst/>
                <a:latin typeface="Source Sans Pro" panose="020B0503030403020204" pitchFamily="34" charset="0"/>
              </a:rPr>
              <a:t>CRC incidence is highest in parts of the South, Midwest, and Appalachia and lowest in the West. Incidence rates range from about 47 new diagnoses out of every 100,000 people in Mississippi to 27 in Utah.</a:t>
            </a:r>
          </a:p>
          <a:p>
            <a:pPr defTabSz="942289">
              <a:defRPr/>
            </a:pPr>
            <a:endParaRPr lang="en-US"/>
          </a:p>
        </p:txBody>
      </p:sp>
      <p:sp>
        <p:nvSpPr>
          <p:cNvPr id="4" name="Slide Number Placeholder 3"/>
          <p:cNvSpPr>
            <a:spLocks noGrp="1"/>
          </p:cNvSpPr>
          <p:nvPr>
            <p:ph type="sldNum" sz="quarter" idx="5"/>
          </p:nvPr>
        </p:nvSpPr>
        <p:spPr/>
        <p:txBody>
          <a:bodyPr/>
          <a:lstStyle/>
          <a:p>
            <a:fld id="{000692C2-EA05-8342-B77D-5374659127DB}" type="slidenum">
              <a:t>21</a:t>
            </a:fld>
            <a:endParaRPr lang="en-US"/>
          </a:p>
        </p:txBody>
      </p:sp>
    </p:spTree>
    <p:extLst>
      <p:ext uri="{BB962C8B-B14F-4D97-AF65-F5344CB8AC3E}">
        <p14:creationId xmlns:p14="http://schemas.microsoft.com/office/powerpoint/2010/main" val="3984401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15"/>
              </a:spcBef>
            </a:pPr>
            <a:r>
              <a:rPr lang="en-US"/>
              <a:t>Although there is some evidence that aggressive prostate cancer is more common in Black men, the larger disparity for mortality than incidence largely reflects less access to high-quality treatment. Studies continue to document that Black men are relatively more likely to receive substandard treatment for prostate cancer. Recently, it was reported that Black men diagnosed with advanced-stage prostate cancer were significantly less likely to receive any treatment compared to White men, even when accounting for similar insurance. When treatment is similar, prostate cancer 10-year survival is comparable or even higher among Black men. </a:t>
            </a:r>
            <a:r>
              <a:rPr lang="en-US" b="1" i="1"/>
              <a:t>Source: </a:t>
            </a:r>
            <a:r>
              <a:rPr lang="en-US">
                <a:hlinkClick r:id="rId3"/>
              </a:rPr>
              <a:t>https://www.cancer.org/content/dam/cancer-org/research/cancer-facts-and-statistics/cancer-facts-and-figures-for-african-americans/2022-2024-cff-aa.pdf</a:t>
            </a:r>
            <a:endParaRPr lang="en-US">
              <a:cs typeface="Calibri"/>
              <a:hlinkClick r:id="" action="ppaction://noaction"/>
            </a:endParaRPr>
          </a:p>
          <a:p>
            <a:endParaRPr lang="en-US"/>
          </a:p>
          <a:p>
            <a:r>
              <a:rPr lang="en-US"/>
              <a:t>Incidence differences may reflect lower prevalence of screening in Hispanic men </a:t>
            </a:r>
            <a:r>
              <a:rPr lang="en-US" b="1"/>
              <a:t>Source</a:t>
            </a:r>
            <a:r>
              <a:rPr lang="en-US" b="1">
                <a:cs typeface="Calibri"/>
              </a:rPr>
              <a:t>:</a:t>
            </a:r>
            <a:r>
              <a:rPr lang="en-US">
                <a:cs typeface="Calibri"/>
              </a:rPr>
              <a:t> </a:t>
            </a:r>
            <a:r>
              <a:rPr lang="en-US">
                <a:hlinkClick r:id="rId4"/>
              </a:rPr>
              <a:t>https://www.cancer.org/content/dam/cancer-org/research/cancer-facts-and-statistics/cancer-facts-and-figures-for-hispanics-and-latinos/hispanic-latino-2021-2023-cancer-facts-and-figures.pdf</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85E35197-6DA9-744D-98ED-310B7A3B435B}" type="slidenum">
              <a:rPr lang="en-US" smtClean="0"/>
              <a:t>22</a:t>
            </a:fld>
            <a:endParaRPr lang="en-US"/>
          </a:p>
        </p:txBody>
      </p:sp>
    </p:spTree>
    <p:extLst>
      <p:ext uri="{BB962C8B-B14F-4D97-AF65-F5344CB8AC3E}">
        <p14:creationId xmlns:p14="http://schemas.microsoft.com/office/powerpoint/2010/main" val="2120214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t>Although there is some evidence that aggressive prostate cancer is more common in Black men, the larger disparity for mortality than incidence largely reflects less access to high-quality treatment. Studies continue to document that Black men are relatively more likely to receive substandard treatment for prostate cancer. Recently, it was reported that Black men diagnosed with advanced-stage prostate cancer were significantly less likely to receive any treatment compared to White men, even when accounting for similar insurance. When treatment is similar, prostate cancer 10-year survival is comparable or even higher among Black men. </a:t>
            </a:r>
            <a:r>
              <a:rPr lang="en-US" b="1" i="1"/>
              <a:t>Source: </a:t>
            </a:r>
            <a:r>
              <a:rPr lang="en-US">
                <a:hlinkClick r:id="rId3"/>
              </a:rPr>
              <a:t>https://www.cancer.org/content/dam/cancer-org/research/cancer-facts-and-statistics/cancer-facts-and-figures-for-african-americans/2022-2024-cff-aa.pdf</a:t>
            </a:r>
            <a:endParaRPr lang="en-US">
              <a:cs typeface="Calibri"/>
              <a:hlinkClick r:id="" action="ppaction://noaction"/>
            </a:endParaRPr>
          </a:p>
          <a:p>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23</a:t>
            </a:fld>
            <a:endParaRPr lang="en-US"/>
          </a:p>
        </p:txBody>
      </p:sp>
    </p:spTree>
    <p:extLst>
      <p:ext uri="{BB962C8B-B14F-4D97-AF65-F5344CB8AC3E}">
        <p14:creationId xmlns:p14="http://schemas.microsoft.com/office/powerpoint/2010/main" val="3600734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24</a:t>
            </a:fld>
            <a:endParaRPr lang="en-US"/>
          </a:p>
        </p:txBody>
      </p:sp>
    </p:spTree>
    <p:extLst>
      <p:ext uri="{BB962C8B-B14F-4D97-AF65-F5344CB8AC3E}">
        <p14:creationId xmlns:p14="http://schemas.microsoft.com/office/powerpoint/2010/main" val="1498540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t>Incidence differences may reflect lower prevalence of screening in Hispanic men </a:t>
            </a:r>
            <a:r>
              <a:rPr lang="en-US" b="1"/>
              <a:t>Source</a:t>
            </a:r>
            <a:r>
              <a:rPr lang="en-US" b="1">
                <a:cs typeface="Calibri"/>
              </a:rPr>
              <a:t>:</a:t>
            </a:r>
            <a:r>
              <a:rPr lang="en-US">
                <a:cs typeface="Calibri"/>
              </a:rPr>
              <a:t> </a:t>
            </a:r>
            <a:r>
              <a:rPr lang="en-US">
                <a:hlinkClick r:id="rId3"/>
              </a:rPr>
              <a:t>https://www.cancer.org/content/dam/cancer-org/research/cancer-facts-and-statistics/cancer-facts-and-figures-for-hispanics-and-latinos/hispanic-latino-2021-2023-cancer-facts-and-figures.pdf</a:t>
            </a:r>
            <a:endParaRPr lang="en-US"/>
          </a:p>
          <a:p>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25</a:t>
            </a:fld>
            <a:endParaRPr lang="en-US"/>
          </a:p>
        </p:txBody>
      </p:sp>
    </p:spTree>
    <p:extLst>
      <p:ext uri="{BB962C8B-B14F-4D97-AF65-F5344CB8AC3E}">
        <p14:creationId xmlns:p14="http://schemas.microsoft.com/office/powerpoint/2010/main" val="4272176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have some foundational knowledge about what the initiative is and how the three pillars of access, activate, and advocate play a in how we will approach health equity in our communities, we can go into what American Cancer Society is doing in the activate space to Amplify knowledge, remove barriers, and create pathways to reduce long-standing health disparities in cancer. We are leading this work with our health equity ambassadors program, why you're all here today! </a:t>
            </a:r>
          </a:p>
          <a:p>
            <a:endParaRPr lang="en-US">
              <a:cs typeface="Calibri" panose="020F0502020204030204"/>
            </a:endParaRPr>
          </a:p>
          <a:p>
            <a:r>
              <a:rPr lang="en-US">
                <a:cs typeface="Calibri" panose="020F0502020204030204"/>
              </a:rPr>
              <a:t>Our health equity ambassador program has been implemented by other community partners like yourselves and the response has been great. Not only have we trained over 2100 ambassadors, but their community outreach has reached over 485,000 people in communities across the U.S.</a:t>
            </a:r>
          </a:p>
          <a:p>
            <a:r>
              <a:rPr lang="en-US"/>
              <a:t>So thank you for being part of the training that is evidence based and has proven to provide reach in communities through the work of ambassadors like yourselves.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7827993-717F-4741-8517-FDC7C5DDE74B}" type="slidenum">
              <a:rPr lang="en-US" smtClean="0"/>
              <a:t>3</a:t>
            </a:fld>
            <a:endParaRPr lang="en-US"/>
          </a:p>
        </p:txBody>
      </p:sp>
    </p:spTree>
    <p:extLst>
      <p:ext uri="{BB962C8B-B14F-4D97-AF65-F5344CB8AC3E}">
        <p14:creationId xmlns:p14="http://schemas.microsoft.com/office/powerpoint/2010/main" val="3452769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27993-717F-4741-8517-FDC7C5DDE74B}" type="slidenum">
              <a:rPr lang="en-US" smtClean="0"/>
              <a:t>26</a:t>
            </a:fld>
            <a:endParaRPr lang="en-US"/>
          </a:p>
        </p:txBody>
      </p:sp>
    </p:spTree>
    <p:extLst>
      <p:ext uri="{BB962C8B-B14F-4D97-AF65-F5344CB8AC3E}">
        <p14:creationId xmlns:p14="http://schemas.microsoft.com/office/powerpoint/2010/main" val="737309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a:p>
        </p:txBody>
      </p:sp>
      <p:sp>
        <p:nvSpPr>
          <p:cNvPr id="4" name="Slide Number Placeholder 3"/>
          <p:cNvSpPr>
            <a:spLocks noGrp="1"/>
          </p:cNvSpPr>
          <p:nvPr>
            <p:ph type="sldNum" sz="quarter" idx="5"/>
          </p:nvPr>
        </p:nvSpPr>
        <p:spPr/>
        <p:txBody>
          <a:bodyPr/>
          <a:lstStyle/>
          <a:p>
            <a:fld id="{000692C2-EA05-8342-B77D-5374659127DB}" type="slidenum">
              <a:t>28</a:t>
            </a:fld>
            <a:endParaRPr lang="en-US"/>
          </a:p>
        </p:txBody>
      </p:sp>
    </p:spTree>
    <p:extLst>
      <p:ext uri="{BB962C8B-B14F-4D97-AF65-F5344CB8AC3E}">
        <p14:creationId xmlns:p14="http://schemas.microsoft.com/office/powerpoint/2010/main" val="2011211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a:p>
        </p:txBody>
      </p:sp>
      <p:sp>
        <p:nvSpPr>
          <p:cNvPr id="4" name="Slide Number Placeholder 3"/>
          <p:cNvSpPr>
            <a:spLocks noGrp="1"/>
          </p:cNvSpPr>
          <p:nvPr>
            <p:ph type="sldNum" sz="quarter" idx="5"/>
          </p:nvPr>
        </p:nvSpPr>
        <p:spPr/>
        <p:txBody>
          <a:bodyPr/>
          <a:lstStyle/>
          <a:p>
            <a:fld id="{000692C2-EA05-8342-B77D-5374659127DB}" type="slidenum">
              <a:t>29</a:t>
            </a:fld>
            <a:endParaRPr lang="en-US"/>
          </a:p>
        </p:txBody>
      </p:sp>
    </p:spTree>
    <p:extLst>
      <p:ext uri="{BB962C8B-B14F-4D97-AF65-F5344CB8AC3E}">
        <p14:creationId xmlns:p14="http://schemas.microsoft.com/office/powerpoint/2010/main" val="2999689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a:p>
        </p:txBody>
      </p:sp>
      <p:sp>
        <p:nvSpPr>
          <p:cNvPr id="4" name="Slide Number Placeholder 3"/>
          <p:cNvSpPr>
            <a:spLocks noGrp="1"/>
          </p:cNvSpPr>
          <p:nvPr>
            <p:ph type="sldNum" sz="quarter" idx="5"/>
          </p:nvPr>
        </p:nvSpPr>
        <p:spPr/>
        <p:txBody>
          <a:bodyPr/>
          <a:lstStyle/>
          <a:p>
            <a:fld id="{000692C2-EA05-8342-B77D-5374659127DB}" type="slidenum">
              <a:t>30</a:t>
            </a:fld>
            <a:endParaRPr lang="en-US"/>
          </a:p>
        </p:txBody>
      </p:sp>
    </p:spTree>
    <p:extLst>
      <p:ext uri="{BB962C8B-B14F-4D97-AF65-F5344CB8AC3E}">
        <p14:creationId xmlns:p14="http://schemas.microsoft.com/office/powerpoint/2010/main" val="3214458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a:p>
        </p:txBody>
      </p:sp>
      <p:sp>
        <p:nvSpPr>
          <p:cNvPr id="4" name="Slide Number Placeholder 3"/>
          <p:cNvSpPr>
            <a:spLocks noGrp="1"/>
          </p:cNvSpPr>
          <p:nvPr>
            <p:ph type="sldNum" sz="quarter" idx="5"/>
          </p:nvPr>
        </p:nvSpPr>
        <p:spPr/>
        <p:txBody>
          <a:bodyPr/>
          <a:lstStyle/>
          <a:p>
            <a:fld id="{000692C2-EA05-8342-B77D-5374659127DB}" type="slidenum">
              <a:t>31</a:t>
            </a:fld>
            <a:endParaRPr lang="en-US"/>
          </a:p>
        </p:txBody>
      </p:sp>
    </p:spTree>
    <p:extLst>
      <p:ext uri="{BB962C8B-B14F-4D97-AF65-F5344CB8AC3E}">
        <p14:creationId xmlns:p14="http://schemas.microsoft.com/office/powerpoint/2010/main" val="127648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a:p>
        </p:txBody>
      </p:sp>
      <p:sp>
        <p:nvSpPr>
          <p:cNvPr id="4" name="Slide Number Placeholder 3"/>
          <p:cNvSpPr>
            <a:spLocks noGrp="1"/>
          </p:cNvSpPr>
          <p:nvPr>
            <p:ph type="sldNum" sz="quarter" idx="5"/>
          </p:nvPr>
        </p:nvSpPr>
        <p:spPr/>
        <p:txBody>
          <a:bodyPr/>
          <a:lstStyle/>
          <a:p>
            <a:fld id="{000692C2-EA05-8342-B77D-5374659127DB}" type="slidenum">
              <a:t>33</a:t>
            </a:fld>
            <a:endParaRPr lang="en-US"/>
          </a:p>
        </p:txBody>
      </p:sp>
    </p:spTree>
    <p:extLst>
      <p:ext uri="{BB962C8B-B14F-4D97-AF65-F5344CB8AC3E}">
        <p14:creationId xmlns:p14="http://schemas.microsoft.com/office/powerpoint/2010/main" val="3326950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Bullet 1</a:t>
            </a:r>
            <a:r>
              <a:rPr lang="en-US"/>
              <a:t>:</a:t>
            </a:r>
          </a:p>
          <a:p>
            <a:r>
              <a:rPr lang="en-US"/>
              <a:t>About 6 in 10 cases of prostate cancer are found in men older than 65.</a:t>
            </a:r>
          </a:p>
          <a:p>
            <a:endParaRPr lang="en-US"/>
          </a:p>
          <a:p>
            <a:r>
              <a:rPr lang="en-US" b="1"/>
              <a:t>Bullet 2</a:t>
            </a:r>
            <a:r>
              <a:rPr lang="en-US"/>
              <a:t>:</a:t>
            </a:r>
          </a:p>
          <a:p>
            <a:r>
              <a:rPr lang="en-US"/>
              <a:t>When prostate cancer develops in African-American men and in Caribbean men of African ancestry, these men tend to be younger. Prostate cancer occurs less often in Asian-American and Hispanic/Latino men than in non-Hispanic whites.</a:t>
            </a:r>
          </a:p>
          <a:p>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37</a:t>
            </a:fld>
            <a:endParaRPr lang="en-US"/>
          </a:p>
        </p:txBody>
      </p:sp>
    </p:spTree>
    <p:extLst>
      <p:ext uri="{BB962C8B-B14F-4D97-AF65-F5344CB8AC3E}">
        <p14:creationId xmlns:p14="http://schemas.microsoft.com/office/powerpoint/2010/main" val="773663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Bullet 1 (Gene changes)</a:t>
            </a:r>
            <a:r>
              <a:rPr lang="en-US"/>
              <a:t>: </a:t>
            </a:r>
          </a:p>
          <a:p>
            <a:pPr marL="176679" indent="-176679">
              <a:buFont typeface="Arial" panose="020B0604020202020204" pitchFamily="34" charset="0"/>
              <a:buChar char="•"/>
            </a:pPr>
            <a:r>
              <a:rPr lang="en-US"/>
              <a:t>Inherited mutations (changes) of the </a:t>
            </a:r>
            <a:r>
              <a:rPr lang="en-US" b="1" i="1"/>
              <a:t>BRCA1</a:t>
            </a:r>
            <a:r>
              <a:rPr lang="en-US"/>
              <a:t> or </a:t>
            </a:r>
            <a:r>
              <a:rPr lang="en-US" b="1" i="1"/>
              <a:t>BRCA2</a:t>
            </a:r>
            <a:r>
              <a:rPr lang="en-US"/>
              <a:t> genes can increase prostate cancer risk in men (especially mutations in </a:t>
            </a:r>
            <a:r>
              <a:rPr lang="en-US" i="1"/>
              <a:t>BRCA2</a:t>
            </a:r>
            <a:r>
              <a:rPr lang="en-US"/>
              <a:t>).</a:t>
            </a:r>
          </a:p>
          <a:p>
            <a:pPr marL="176679" indent="-176679">
              <a:buFont typeface="Arial" panose="020B0604020202020204" pitchFamily="34" charset="0"/>
              <a:buChar char="•"/>
            </a:pPr>
            <a:r>
              <a:rPr lang="en-US"/>
              <a:t>Men with </a:t>
            </a:r>
            <a:r>
              <a:rPr lang="en-US" b="1"/>
              <a:t>Lynch syndrome </a:t>
            </a:r>
            <a:r>
              <a:rPr lang="en-US"/>
              <a:t>(also known as </a:t>
            </a:r>
            <a:r>
              <a:rPr lang="en-US" b="1"/>
              <a:t>hereditary non-polyposis colorectal cancer</a:t>
            </a:r>
            <a:r>
              <a:rPr lang="en-US"/>
              <a:t>, or </a:t>
            </a:r>
            <a:r>
              <a:rPr lang="en-US" b="1"/>
              <a:t>HNPCC</a:t>
            </a:r>
            <a:r>
              <a:rPr lang="en-US"/>
              <a:t>), a condition caused by inherited gene changes, have an increased risk for a number or cancers, including prostate cancer.</a:t>
            </a:r>
          </a:p>
          <a:p>
            <a:pPr defTabSz="942289">
              <a:defRPr/>
            </a:pPr>
            <a:endParaRPr lang="en-US" b="1"/>
          </a:p>
          <a:p>
            <a:pPr defTabSz="942289">
              <a:defRPr/>
            </a:pPr>
            <a:r>
              <a:rPr lang="en-US" b="1"/>
              <a:t>Bullet 2 (Diet)</a:t>
            </a:r>
            <a:r>
              <a:rPr lang="en-US"/>
              <a:t>: </a:t>
            </a:r>
          </a:p>
          <a:p>
            <a:pPr defTabSz="942289">
              <a:defRPr/>
            </a:pPr>
            <a:r>
              <a:rPr lang="en-US"/>
              <a:t>The exact role of diet in prostate cancer is not clear, although several different factors have been studied. </a:t>
            </a:r>
          </a:p>
          <a:p>
            <a:pPr defTabSz="942289">
              <a:defRPr/>
            </a:pPr>
            <a:endParaRPr lang="en-US"/>
          </a:p>
          <a:p>
            <a:pPr defTabSz="942289">
              <a:defRPr/>
            </a:pPr>
            <a:r>
              <a:rPr lang="en-US"/>
              <a:t>Men who eat a lot of dairy products appear to have a slightly higher chance of getting prostate cancer. Some studies have suggested that men who consume a lot of calcium (through food or supplements) may have a higher risk of developing prostate cancer. It's important to note that calcium is known to have other important health benefits. Talk to your doctor about</a:t>
            </a:r>
          </a:p>
          <a:p>
            <a:endParaRPr lang="en-US"/>
          </a:p>
          <a:p>
            <a:r>
              <a:rPr lang="en-US" b="1"/>
              <a:t>Bullet 3 (Geography)</a:t>
            </a:r>
          </a:p>
          <a:p>
            <a:r>
              <a:rPr lang="en-US" altLang="en-US">
                <a:ea typeface="ＭＳ Ｐゴシック" panose="020B0600070205080204" pitchFamily="34" charset="-128"/>
              </a:rPr>
              <a:t>The reasons for this are not clear. </a:t>
            </a:r>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38</a:t>
            </a:fld>
            <a:endParaRPr lang="en-US"/>
          </a:p>
        </p:txBody>
      </p:sp>
    </p:spTree>
    <p:extLst>
      <p:ext uri="{BB962C8B-B14F-4D97-AF65-F5344CB8AC3E}">
        <p14:creationId xmlns:p14="http://schemas.microsoft.com/office/powerpoint/2010/main" val="1963510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Bullet 1 (Family history):</a:t>
            </a:r>
          </a:p>
          <a:p>
            <a:pPr marL="176679" indent="-176679">
              <a:buFont typeface="Arial" panose="020B0604020202020204" pitchFamily="34" charset="0"/>
              <a:buChar char="•"/>
            </a:pPr>
            <a:r>
              <a:rPr lang="en-US"/>
              <a:t>Prostate cancer seems to run in some families, which suggests that in some cases there may be an inherited or genetic factor. </a:t>
            </a:r>
          </a:p>
          <a:p>
            <a:pPr marL="176679" indent="-176679">
              <a:buFont typeface="Arial" panose="020B0604020202020204" pitchFamily="34" charset="0"/>
              <a:buChar char="•"/>
            </a:pPr>
            <a:r>
              <a:rPr lang="en-US"/>
              <a:t>While a family history increases a man's risk for prostate cancer, most men diagnosed with prostate cancer don't have a family history. </a:t>
            </a:r>
          </a:p>
          <a:p>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39</a:t>
            </a:fld>
            <a:endParaRPr lang="en-US"/>
          </a:p>
        </p:txBody>
      </p:sp>
    </p:spTree>
    <p:extLst>
      <p:ext uri="{BB962C8B-B14F-4D97-AF65-F5344CB8AC3E}">
        <p14:creationId xmlns:p14="http://schemas.microsoft.com/office/powerpoint/2010/main" val="2117986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Medicines</a:t>
            </a:r>
          </a:p>
          <a:p>
            <a:pPr marL="176679" indent="-176679">
              <a:buFont typeface="Arial" panose="020B0604020202020204" pitchFamily="34" charset="0"/>
              <a:buChar char="•"/>
            </a:pPr>
            <a:r>
              <a:rPr lang="en-US" b="1"/>
              <a:t>5-alpha reductase inhibitors</a:t>
            </a:r>
            <a:r>
              <a:rPr lang="en-US"/>
              <a:t>: 5-alpha reductase inhibitors prevent the body from changing testosterone into dihydrotestosterone (DHT), the main hormone that causes the prostate to grow. Right now, it isn’t clear that taking </a:t>
            </a:r>
            <a:r>
              <a:rPr lang="en-US" b="0" i="0">
                <a:solidFill>
                  <a:srgbClr val="1E1E23"/>
                </a:solidFill>
                <a:effectLst/>
                <a:latin typeface="Source Sans Pro" panose="020B0503030403020204" pitchFamily="34" charset="0"/>
              </a:rPr>
              <a:t>one of these drugs just to lower prostate cancer risk is very helpful. Still, men who want to know more about these drugs should discuss them with their doctors.</a:t>
            </a:r>
          </a:p>
          <a:p>
            <a:endParaRPr lang="en-US" b="0" i="0">
              <a:solidFill>
                <a:srgbClr val="1E1E23"/>
              </a:solidFill>
              <a:effectLst/>
              <a:latin typeface="Source Sans Pro" panose="020B0503030403020204" pitchFamily="34" charset="0"/>
            </a:endParaRPr>
          </a:p>
          <a:p>
            <a:pPr marL="176679" indent="-176679">
              <a:buFont typeface="Arial" panose="020B0604020202020204" pitchFamily="34" charset="0"/>
              <a:buChar char="•"/>
            </a:pPr>
            <a:r>
              <a:rPr lang="en-US" b="1">
                <a:solidFill>
                  <a:srgbClr val="1E1E23"/>
                </a:solidFill>
                <a:latin typeface="Source Sans Pro" panose="020B0503030403020204" pitchFamily="34" charset="0"/>
              </a:rPr>
              <a:t>Aspirin:</a:t>
            </a:r>
            <a:r>
              <a:rPr lang="en-US">
                <a:solidFill>
                  <a:srgbClr val="1E1E23"/>
                </a:solidFill>
                <a:latin typeface="Source Sans Pro" panose="020B0503030403020204" pitchFamily="34" charset="0"/>
              </a:rPr>
              <a:t> </a:t>
            </a:r>
            <a:r>
              <a:rPr lang="en-US" b="0" i="0">
                <a:solidFill>
                  <a:srgbClr val="1E1E23"/>
                </a:solidFill>
                <a:effectLst/>
                <a:latin typeface="Source Sans Pro" panose="020B0503030403020204" pitchFamily="34" charset="0"/>
              </a:rPr>
              <a:t>Some research suggests that men who take a daily aspirin might have a lower risk of getting and dying from prostate cancer. But more research is needed to show if the possible benefits outweigh the risks. Long-term aspirin use can have side effects, including an increased risk of bleeding in the digestive tract. While aspirin can also have other health benefits, at this time most doctors don’t recommend taking it just to try to lower prostate cancer risk.</a:t>
            </a:r>
            <a:endParaRPr lang="en-US"/>
          </a:p>
          <a:p>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40</a:t>
            </a:fld>
            <a:endParaRPr lang="en-US"/>
          </a:p>
        </p:txBody>
      </p:sp>
    </p:spTree>
    <p:extLst>
      <p:ext uri="{BB962C8B-B14F-4D97-AF65-F5344CB8AC3E}">
        <p14:creationId xmlns:p14="http://schemas.microsoft.com/office/powerpoint/2010/main" val="3200389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1145">
              <a:defRPr/>
            </a:pPr>
            <a:r>
              <a:rPr lang="en-US" b="1">
                <a:solidFill>
                  <a:srgbClr val="002060"/>
                </a:solidFill>
                <a:latin typeface="Poppins" panose="00000500000000000000" pitchFamily="2" charset="0"/>
                <a:cs typeface="Poppins" panose="00000500000000000000" pitchFamily="2" charset="0"/>
              </a:rPr>
              <a:t>We are working to:</a:t>
            </a:r>
          </a:p>
          <a:p>
            <a:pPr defTabSz="471145">
              <a:defRPr/>
            </a:pPr>
            <a:r>
              <a:rPr lang="en-US">
                <a:solidFill>
                  <a:srgbClr val="002060"/>
                </a:solidFill>
                <a:latin typeface="Poppins" panose="00000500000000000000" pitchFamily="2" charset="0"/>
                <a:cs typeface="Poppins" panose="00000500000000000000" pitchFamily="2" charset="0"/>
              </a:rPr>
              <a:t>* launch innovative, high-impact research</a:t>
            </a:r>
          </a:p>
          <a:p>
            <a:pPr defTabSz="471145">
              <a:defRPr/>
            </a:pPr>
            <a:r>
              <a:rPr lang="en-US">
                <a:solidFill>
                  <a:srgbClr val="002060"/>
                </a:solidFill>
                <a:latin typeface="Poppins" panose="00000500000000000000" pitchFamily="2" charset="0"/>
                <a:cs typeface="Poppins" panose="00000500000000000000" pitchFamily="2" charset="0"/>
              </a:rPr>
              <a:t>* improve equitable access to care</a:t>
            </a:r>
          </a:p>
          <a:p>
            <a:pPr defTabSz="471145">
              <a:defRPr/>
            </a:pPr>
            <a:r>
              <a:rPr lang="en-US">
                <a:solidFill>
                  <a:srgbClr val="002060"/>
                </a:solidFill>
                <a:latin typeface="Poppins" panose="00000500000000000000" pitchFamily="2" charset="0"/>
                <a:cs typeface="Poppins" panose="00000500000000000000" pitchFamily="2" charset="0"/>
              </a:rPr>
              <a:t>* increase cancer screening rates</a:t>
            </a:r>
          </a:p>
          <a:p>
            <a:pPr defTabSz="471145">
              <a:defRPr/>
            </a:pPr>
            <a:r>
              <a:rPr lang="en-US">
                <a:solidFill>
                  <a:srgbClr val="002060"/>
                </a:solidFill>
                <a:latin typeface="Poppins" panose="00000500000000000000" pitchFamily="2" charset="0"/>
                <a:cs typeface="Poppins" panose="00000500000000000000" pitchFamily="2" charset="0"/>
              </a:rPr>
              <a:t>* reduce long-standing disparities in cancer prevention, diagnosis, and treatment outcomes</a:t>
            </a:r>
          </a:p>
          <a:p>
            <a:endParaRPr lang="en-US"/>
          </a:p>
        </p:txBody>
      </p:sp>
      <p:sp>
        <p:nvSpPr>
          <p:cNvPr id="4" name="Slide Number Placeholder 3"/>
          <p:cNvSpPr>
            <a:spLocks noGrp="1"/>
          </p:cNvSpPr>
          <p:nvPr>
            <p:ph type="sldNum" sz="quarter" idx="5"/>
          </p:nvPr>
        </p:nvSpPr>
        <p:spPr/>
        <p:txBody>
          <a:bodyPr/>
          <a:lstStyle/>
          <a:p>
            <a:fld id="{77827993-717F-4741-8517-FDC7C5DDE74B}" type="slidenum">
              <a:rPr lang="en-US" smtClean="0"/>
              <a:t>4</a:t>
            </a:fld>
            <a:endParaRPr lang="en-US"/>
          </a:p>
        </p:txBody>
      </p:sp>
    </p:spTree>
    <p:extLst>
      <p:ext uri="{BB962C8B-B14F-4D97-AF65-F5344CB8AC3E}">
        <p14:creationId xmlns:p14="http://schemas.microsoft.com/office/powerpoint/2010/main" val="24494961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44</a:t>
            </a:fld>
            <a:endParaRPr lang="en-US"/>
          </a:p>
        </p:txBody>
      </p:sp>
    </p:spTree>
    <p:extLst>
      <p:ext uri="{BB962C8B-B14F-4D97-AF65-F5344CB8AC3E}">
        <p14:creationId xmlns:p14="http://schemas.microsoft.com/office/powerpoint/2010/main" val="49972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a:solidFill>
                  <a:srgbClr val="000000"/>
                </a:solidFill>
                <a:latin typeface="Source Sans Pro" panose="020B0503030403020204" pitchFamily="34" charset="0"/>
              </a:rPr>
              <a:t>Equity is not the same as equality. </a:t>
            </a:r>
            <a:r>
              <a:rPr lang="en-US" sz="1100"/>
              <a:t> </a:t>
            </a:r>
            <a:r>
              <a:rPr lang="en-US">
                <a:solidFill>
                  <a:srgbClr val="000000"/>
                </a:solidFill>
                <a:latin typeface="Source Sans Pro" panose="020B0503030403020204" pitchFamily="34" charset="0"/>
              </a:rPr>
              <a:t>Equality is providing everyone with the same tools and resources. </a:t>
            </a:r>
            <a:r>
              <a:rPr lang="en-US" b="1">
                <a:solidFill>
                  <a:srgbClr val="000000"/>
                </a:solidFill>
                <a:latin typeface="Source Sans Pro" panose="020B0503030403020204" pitchFamily="34" charset="0"/>
              </a:rPr>
              <a:t>Equity </a:t>
            </a:r>
            <a:r>
              <a:rPr lang="en-US">
                <a:solidFill>
                  <a:srgbClr val="000000"/>
                </a:solidFill>
                <a:latin typeface="Source Sans Pro" panose="020B0503030403020204" pitchFamily="34" charset="0"/>
              </a:rPr>
              <a:t>is providing tools and resources based on needs that allow everyone the opportunity to be as healthy as possible.​</a:t>
            </a:r>
          </a:p>
          <a:p>
            <a:endParaRPr lang="en-US"/>
          </a:p>
        </p:txBody>
      </p:sp>
      <p:sp>
        <p:nvSpPr>
          <p:cNvPr id="4" name="Slide Number Placeholder 3"/>
          <p:cNvSpPr>
            <a:spLocks noGrp="1"/>
          </p:cNvSpPr>
          <p:nvPr>
            <p:ph type="sldNum" sz="quarter" idx="5"/>
          </p:nvPr>
        </p:nvSpPr>
        <p:spPr/>
        <p:txBody>
          <a:bodyPr/>
          <a:lstStyle/>
          <a:p>
            <a:fld id="{276A1333-1313-4DC8-AE79-B6BCACB6E33A}" type="slidenum">
              <a:rPr lang="en-US" smtClean="0"/>
              <a:t>6</a:t>
            </a:fld>
            <a:endParaRPr lang="en-US"/>
          </a:p>
        </p:txBody>
      </p:sp>
    </p:spTree>
    <p:extLst>
      <p:ext uri="{BB962C8B-B14F-4D97-AF65-F5344CB8AC3E}">
        <p14:creationId xmlns:p14="http://schemas.microsoft.com/office/powerpoint/2010/main" val="3213880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b="0" i="0">
                <a:solidFill>
                  <a:srgbClr val="1A1A1A"/>
                </a:solidFill>
                <a:effectLst/>
                <a:latin typeface="Source Sans Pro" panose="020B0503030403020204" pitchFamily="34" charset="0"/>
              </a:rPr>
              <a:t>Cancer is a disease that can affect anyone, but it doesn’t affect everyone equally. </a:t>
            </a:r>
          </a:p>
          <a:p>
            <a:pPr marL="176679" indent="-176679">
              <a:buFont typeface="Arial" panose="020B0604020202020204" pitchFamily="34" charset="0"/>
              <a:buChar char="•"/>
            </a:pPr>
            <a:r>
              <a:rPr lang="en-US" b="0" i="0">
                <a:solidFill>
                  <a:srgbClr val="1A1A1A"/>
                </a:solidFill>
                <a:effectLst/>
                <a:latin typeface="Source Sans Pro" panose="020B0503030403020204" pitchFamily="34" charset="0"/>
              </a:rPr>
              <a:t>Many social structures and practices can limit a person’s access to health care they need to prevent, treat, and survive cancer. These obstacles may include racism, discrimination, poverty, lack of access to healthy and affordable foods, low quality education and housing, and jobs with inadequate pay.</a:t>
            </a:r>
          </a:p>
          <a:p>
            <a:pPr marL="176679" indent="-176679">
              <a:buFont typeface="Arial" panose="020B0604020202020204" pitchFamily="34" charset="0"/>
              <a:buChar char="•"/>
            </a:pPr>
            <a:r>
              <a:rPr lang="en-US" b="0" i="0">
                <a:solidFill>
                  <a:srgbClr val="1A1A1A"/>
                </a:solidFill>
                <a:effectLst/>
                <a:latin typeface="Source Sans Pro" panose="020B0503030403020204" pitchFamily="34" charset="0"/>
              </a:rPr>
              <a:t>Health care disparities can affect every step of cancer care — from prevention and screening to the quality of life after cancer treatment, which means disparities in care can affect who develops and dies from cancer.</a:t>
            </a:r>
            <a:endParaRPr lang="en-US"/>
          </a:p>
        </p:txBody>
      </p:sp>
      <p:sp>
        <p:nvSpPr>
          <p:cNvPr id="4" name="Slide Number Placeholder 3"/>
          <p:cNvSpPr>
            <a:spLocks noGrp="1"/>
          </p:cNvSpPr>
          <p:nvPr>
            <p:ph type="sldNum" sz="quarter" idx="5"/>
          </p:nvPr>
        </p:nvSpPr>
        <p:spPr/>
        <p:txBody>
          <a:bodyPr/>
          <a:lstStyle/>
          <a:p>
            <a:fld id="{276A1333-1313-4DC8-AE79-B6BCACB6E33A}" type="slidenum">
              <a:rPr lang="en-US" smtClean="0"/>
              <a:t>7</a:t>
            </a:fld>
            <a:endParaRPr lang="en-US"/>
          </a:p>
        </p:txBody>
      </p:sp>
    </p:spTree>
    <p:extLst>
      <p:ext uri="{BB962C8B-B14F-4D97-AF65-F5344CB8AC3E}">
        <p14:creationId xmlns:p14="http://schemas.microsoft.com/office/powerpoint/2010/main" val="3515623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52068"/>
          </a:xfrm>
          <a:prstGeom prst="rect">
            <a:avLst/>
          </a:prstGeom>
        </p:spPr>
        <p:txBody>
          <a:bodyPr vert="horz" lIns="94229" tIns="47114" rIns="94229" bIns="47114" rtlCol="0"/>
          <a:lstStyle>
            <a:lvl1pPr algn="l">
              <a:defRPr sz="1200"/>
            </a:lvl1pPr>
          </a:lstStyle>
          <a:p>
            <a:endParaRPr lang="cs-CZ"/>
          </a:p>
        </p:txBody>
      </p:sp>
      <p:sp>
        <p:nvSpPr>
          <p:cNvPr id="3" name="Date Placeholder 2"/>
          <p:cNvSpPr>
            <a:spLocks noGrp="1"/>
          </p:cNvSpPr>
          <p:nvPr>
            <p:ph type="dt" idx="1"/>
          </p:nvPr>
        </p:nvSpPr>
        <p:spPr>
          <a:xfrm>
            <a:off x="5364671" y="0"/>
            <a:ext cx="4103652" cy="352068"/>
          </a:xfrm>
          <a:prstGeom prst="rect">
            <a:avLst/>
          </a:prstGeom>
        </p:spPr>
        <p:txBody>
          <a:bodyPr vert="horz" lIns="94229" tIns="47114" rIns="94229" bIns="47114" rtlCol="0"/>
          <a:lstStyle>
            <a:lvl1pPr algn="r">
              <a:defRPr sz="1200"/>
            </a:lvl1pPr>
          </a:lstStyle>
          <a:p>
            <a:fld id="{B7268E1E-0E44-426D-905E-8AD9B19D2182}" type="datetimeFigureOut">
              <a:rPr lang="cs-CZ" smtClean="0"/>
              <a:t>21.10.2024</a:t>
            </a:fld>
            <a:endParaRPr lang="cs-CZ"/>
          </a:p>
        </p:txBody>
      </p:sp>
      <p:sp>
        <p:nvSpPr>
          <p:cNvPr id="4" name="Slide Image Placeholder 3"/>
          <p:cNvSpPr>
            <a:spLocks noGrp="1" noRot="1" noChangeAspect="1"/>
          </p:cNvSpPr>
          <p:nvPr>
            <p:ph type="sldImg" idx="2"/>
          </p:nvPr>
        </p:nvSpPr>
        <p:spPr>
          <a:xfrm>
            <a:off x="2392363" y="527050"/>
            <a:ext cx="4684712" cy="2635250"/>
          </a:xfrm>
          <a:prstGeom prst="rect">
            <a:avLst/>
          </a:prstGeom>
          <a:noFill/>
          <a:ln w="12700">
            <a:solidFill>
              <a:prstClr val="black"/>
            </a:solidFill>
          </a:ln>
        </p:spPr>
        <p:txBody>
          <a:bodyPr vert="horz" lIns="94229" tIns="47114" rIns="94229" bIns="47114" rtlCol="0" anchor="ctr"/>
          <a:lstStyle/>
          <a:p>
            <a:endParaRPr lang="cs-CZ"/>
          </a:p>
        </p:txBody>
      </p:sp>
      <p:sp>
        <p:nvSpPr>
          <p:cNvPr id="5" name="Notes Placeholder 4"/>
          <p:cNvSpPr>
            <a:spLocks noGrp="1"/>
          </p:cNvSpPr>
          <p:nvPr>
            <p:ph type="body" sz="quarter" idx="3"/>
          </p:nvPr>
        </p:nvSpPr>
        <p:spPr>
          <a:xfrm>
            <a:off x="946997" y="3338124"/>
            <a:ext cx="7575973" cy="3163721"/>
          </a:xfrm>
          <a:prstGeom prst="rect">
            <a:avLst/>
          </a:prstGeom>
        </p:spPr>
        <p:txBody>
          <a:bodyPr vert="horz" lIns="94229" tIns="47114" rIns="94229" bIns="47114" rtlCol="0"/>
          <a:lstStyle/>
          <a:p>
            <a:pPr lvl="0"/>
            <a:r>
              <a:rPr lang="en-US"/>
              <a:t>The American Cancer Society is committed to addressing the unequal burden by reaching people in underserved communities.</a:t>
            </a:r>
            <a:endParaRPr lang="en-US">
              <a:cs typeface="Calibri" panose="020F0502020204030204"/>
            </a:endParaRPr>
          </a:p>
          <a:p>
            <a:pPr lvl="0"/>
            <a:endParaRPr lang="en-US">
              <a:cs typeface="Calibri" panose="020F0502020204030204"/>
            </a:endParaRPr>
          </a:p>
          <a:p>
            <a:pPr lvl="0"/>
            <a:r>
              <a:rPr lang="en-US"/>
              <a:t>&gt; The solution for fighting injustices in health care begins by taking a look at the at-risk communities most impacted by the obstacles standing in their way</a:t>
            </a:r>
            <a:endParaRPr lang="en-US">
              <a:cs typeface="Calibri" panose="020F0502020204030204"/>
            </a:endParaRPr>
          </a:p>
          <a:p>
            <a:pPr lvl="0"/>
            <a:endParaRPr lang="en-US"/>
          </a:p>
          <a:p>
            <a:pPr lvl="0"/>
            <a:r>
              <a:rPr lang="en-US"/>
              <a:t>[ Read through Critical Communities ]</a:t>
            </a:r>
            <a:endParaRPr lang="en-US">
              <a:cs typeface="Calibri"/>
            </a:endParaRPr>
          </a:p>
          <a:p>
            <a:pPr lvl="0"/>
            <a:endParaRPr lang="en-US"/>
          </a:p>
          <a:p>
            <a:pPr lvl="0"/>
            <a:r>
              <a:rPr lang="en-US"/>
              <a:t>&gt; How can we help our at-risk communities overcome their obstacles and beat the odds?</a:t>
            </a:r>
            <a:endParaRPr lang="en-US">
              <a:cs typeface="Calibri"/>
            </a:endParaRPr>
          </a:p>
          <a:p>
            <a:pPr lvl="0"/>
            <a:endParaRPr lang="en-US"/>
          </a:p>
          <a:p>
            <a:r>
              <a:rPr lang="en-US"/>
              <a:t>&gt; Part of the solution starts with calling on a new legion of “heroes” willing to fight for our neighbors, our friends, and our loved ones. They need our help. </a:t>
            </a:r>
          </a:p>
          <a:p>
            <a:endParaRPr lang="en-US">
              <a:cs typeface="Calibri"/>
            </a:endParaRPr>
          </a:p>
          <a:p>
            <a:r>
              <a:rPr lang="en-US">
                <a:cs typeface="Calibri"/>
              </a:rPr>
              <a:t>Disability Notes:</a:t>
            </a:r>
          </a:p>
          <a:p>
            <a:pPr algn="ctr"/>
            <a:r>
              <a:rPr lang="en-US" b="1"/>
              <a:t>According to the Center for Disease Control and Prevention, in 2013 about 1 in 5 adults had a disability</a:t>
            </a:r>
            <a:endParaRPr lang="en-US"/>
          </a:p>
          <a:p>
            <a:pPr algn="ctr"/>
            <a:endParaRPr lang="en-US"/>
          </a:p>
          <a:p>
            <a:r>
              <a:rPr lang="en-US"/>
              <a:t>CDC data shows that differently abled people are less likely to receive recommended cancer screening tests than those without disabilities.  </a:t>
            </a:r>
          </a:p>
          <a:p>
            <a:endParaRPr lang="en-US"/>
          </a:p>
          <a:p>
            <a:r>
              <a:rPr lang="en-US"/>
              <a:t>There are varied reasons why those with disabilities have trouble accessing healthcare, including lack of transportation and the ability to schedule an appointment.  As a result, differently abled persons typically have lower cancer screening rates than those without disabilities, making it more likely that their cancer will be found later, when it is harder to treat.</a:t>
            </a:r>
          </a:p>
          <a:p>
            <a:endParaRPr lang="en-US"/>
          </a:p>
          <a:p>
            <a:endParaRPr lang="en-US"/>
          </a:p>
          <a:p>
            <a:pPr algn="ctr">
              <a:lnSpc>
                <a:spcPct val="107000"/>
              </a:lnSpc>
              <a:spcAft>
                <a:spcPts val="824"/>
              </a:spcAft>
            </a:pPr>
            <a:r>
              <a:rPr lang="en-US" u="sng"/>
              <a:t>Barriers to Screening</a:t>
            </a:r>
            <a:endParaRPr lang="en-US"/>
          </a:p>
          <a:p>
            <a:pPr algn="ctr">
              <a:lnSpc>
                <a:spcPct val="107000"/>
              </a:lnSpc>
              <a:spcAft>
                <a:spcPts val="824"/>
              </a:spcAft>
            </a:pPr>
            <a:r>
              <a:rPr lang="en-US"/>
              <a:t>The most common reasons people gave for not getting screened were— </a:t>
            </a:r>
          </a:p>
          <a:p>
            <a:pPr algn="ctr">
              <a:lnSpc>
                <a:spcPct val="107000"/>
              </a:lnSpc>
              <a:spcAft>
                <a:spcPts val="824"/>
              </a:spcAft>
            </a:pPr>
            <a:r>
              <a:rPr lang="en-US"/>
              <a:t>Difficulty getting an appointment (9% of people with a disability and 5% of people without a disability).</a:t>
            </a:r>
          </a:p>
          <a:p>
            <a:pPr algn="ctr">
              <a:lnSpc>
                <a:spcPct val="107000"/>
              </a:lnSpc>
              <a:spcAft>
                <a:spcPts val="824"/>
              </a:spcAft>
            </a:pPr>
            <a:r>
              <a:rPr lang="en-US"/>
              <a:t>Wait time at the clinic is too long (7% of people with a disability and 3% of people without a disability).</a:t>
            </a:r>
          </a:p>
          <a:p>
            <a:pPr algn="ctr">
              <a:lnSpc>
                <a:spcPct val="107000"/>
              </a:lnSpc>
              <a:spcAft>
                <a:spcPts val="824"/>
              </a:spcAft>
            </a:pPr>
            <a:r>
              <a:rPr lang="en-US"/>
              <a:t>No transportation to the clinic (7% of people with a disability and 1% of people without a disability).</a:t>
            </a:r>
          </a:p>
          <a:p>
            <a:endParaRPr lang="en-US"/>
          </a:p>
          <a:p>
            <a:r>
              <a:rPr lang="en-US"/>
              <a:t>The American Cancer Society believes that everyone should have a fair and just opportunity to prevent, detect, treat, and survive cancer. </a:t>
            </a:r>
          </a:p>
          <a:p>
            <a:endParaRPr lang="en-US"/>
          </a:p>
          <a:p>
            <a:r>
              <a:rPr lang="en-US"/>
              <a:t>Citation</a:t>
            </a:r>
          </a:p>
          <a:p>
            <a:r>
              <a:rPr lang="en-US"/>
              <a:t>Steele CB, Townsend JS, Courtney-Long EA, Young, M. Cancer screening prevalence among adults with disabilities, United States, 2013. Preventing Chronic Disease 2017; 14:160312</a:t>
            </a:r>
          </a:p>
          <a:p>
            <a:endParaRPr lang="en-US"/>
          </a:p>
          <a:p>
            <a:endParaRPr lang="en-US">
              <a:cs typeface="Calibri"/>
            </a:endParaRPr>
          </a:p>
          <a:p>
            <a:endParaRPr lang="en-US">
              <a:cs typeface="Calibri"/>
            </a:endParaRPr>
          </a:p>
        </p:txBody>
      </p:sp>
      <p:sp>
        <p:nvSpPr>
          <p:cNvPr id="6" name="Footer Placeholder 5"/>
          <p:cNvSpPr>
            <a:spLocks noGrp="1"/>
          </p:cNvSpPr>
          <p:nvPr>
            <p:ph type="ftr" sz="quarter" idx="4"/>
          </p:nvPr>
        </p:nvSpPr>
        <p:spPr>
          <a:xfrm>
            <a:off x="0" y="6676250"/>
            <a:ext cx="4103652" cy="350438"/>
          </a:xfrm>
          <a:prstGeom prst="rect">
            <a:avLst/>
          </a:prstGeom>
        </p:spPr>
        <p:txBody>
          <a:bodyPr vert="horz" lIns="94229" tIns="47114" rIns="94229" bIns="47114" rtlCol="0" anchor="b"/>
          <a:lstStyle>
            <a:lvl1pPr algn="l">
              <a:defRPr sz="1200"/>
            </a:lvl1pPr>
          </a:lstStyle>
          <a:p>
            <a:endParaRPr lang="cs-CZ"/>
          </a:p>
        </p:txBody>
      </p:sp>
      <p:sp>
        <p:nvSpPr>
          <p:cNvPr id="7" name="Slide Number Placeholder 6"/>
          <p:cNvSpPr>
            <a:spLocks noGrp="1"/>
          </p:cNvSpPr>
          <p:nvPr>
            <p:ph type="sldNum" sz="quarter" idx="5"/>
          </p:nvPr>
        </p:nvSpPr>
        <p:spPr>
          <a:xfrm>
            <a:off x="5364671" y="6676250"/>
            <a:ext cx="4103652" cy="350438"/>
          </a:xfrm>
          <a:prstGeom prst="rect">
            <a:avLst/>
          </a:prstGeom>
        </p:spPr>
        <p:txBody>
          <a:bodyPr vert="horz" lIns="94229" tIns="47114" rIns="94229" bIns="47114"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a:p>
        </p:txBody>
      </p:sp>
      <p:sp>
        <p:nvSpPr>
          <p:cNvPr id="4" name="Slide Number Placeholder 3"/>
          <p:cNvSpPr>
            <a:spLocks noGrp="1"/>
          </p:cNvSpPr>
          <p:nvPr>
            <p:ph type="sldNum" sz="quarter" idx="5"/>
          </p:nvPr>
        </p:nvSpPr>
        <p:spPr/>
        <p:txBody>
          <a:bodyPr/>
          <a:lstStyle/>
          <a:p>
            <a:fld id="{000692C2-EA05-8342-B77D-5374659127DB}" type="slidenum">
              <a:t>10</a:t>
            </a:fld>
            <a:endParaRPr lang="en-US"/>
          </a:p>
        </p:txBody>
      </p:sp>
    </p:spTree>
    <p:extLst>
      <p:ext uri="{BB962C8B-B14F-4D97-AF65-F5344CB8AC3E}">
        <p14:creationId xmlns:p14="http://schemas.microsoft.com/office/powerpoint/2010/main" val="464818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t>CRC is the 3</a:t>
            </a:r>
            <a:r>
              <a:rPr lang="en-US" baseline="30000"/>
              <a:t>rd</a:t>
            </a:r>
            <a:r>
              <a:rPr lang="en-US"/>
              <a:t> leading cause of cancer death.  The incident rates are incredibly high for the Alaska Native/American Indian followed by blacks and whites.  This is the one cancer that can be prevented through screening yet the death rates are trending in the wrong direction. </a:t>
            </a:r>
          </a:p>
          <a:p>
            <a:endParaRPr lang="en-US"/>
          </a:p>
        </p:txBody>
      </p:sp>
      <p:sp>
        <p:nvSpPr>
          <p:cNvPr id="4" name="Slide Number Placeholder 3"/>
          <p:cNvSpPr>
            <a:spLocks noGrp="1"/>
          </p:cNvSpPr>
          <p:nvPr>
            <p:ph type="sldNum" sz="quarter" idx="5"/>
          </p:nvPr>
        </p:nvSpPr>
        <p:spPr/>
        <p:txBody>
          <a:bodyPr/>
          <a:lstStyle/>
          <a:p>
            <a:fld id="{77827993-717F-4741-8517-FDC7C5DDE74B}" type="slidenum">
              <a:rPr lang="en-US" smtClean="0"/>
              <a:t>12</a:t>
            </a:fld>
            <a:endParaRPr lang="en-US"/>
          </a:p>
        </p:txBody>
      </p:sp>
    </p:spTree>
    <p:extLst>
      <p:ext uri="{BB962C8B-B14F-4D97-AF65-F5344CB8AC3E}">
        <p14:creationId xmlns:p14="http://schemas.microsoft.com/office/powerpoint/2010/main" val="550602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Almost all prostate cancers are </a:t>
            </a:r>
            <a:r>
              <a:rPr lang="en-US" b="1"/>
              <a:t>adenocarcinomas</a:t>
            </a:r>
            <a:r>
              <a:rPr lang="en-US"/>
              <a:t>. These cancers develop from the gland cells (the cells that make the prostate fluid that is added to the semen).</a:t>
            </a:r>
          </a:p>
          <a:p>
            <a:r>
              <a:rPr lang="en-US"/>
              <a:t>Other types of cancer that can start in the prostate include:</a:t>
            </a:r>
            <a:endParaRPr lang="en-US">
              <a:cs typeface="Calibri"/>
            </a:endParaRPr>
          </a:p>
          <a:p>
            <a:pPr marL="176679" indent="-176679">
              <a:buFont typeface="Arial"/>
              <a:buChar char="•"/>
            </a:pPr>
            <a:r>
              <a:rPr lang="en-US"/>
              <a:t>Small cell carcinomas</a:t>
            </a:r>
            <a:endParaRPr lang="en-US">
              <a:cs typeface="Calibri"/>
            </a:endParaRPr>
          </a:p>
          <a:p>
            <a:pPr marL="176679" indent="-176679">
              <a:buFont typeface="Arial"/>
              <a:buChar char="•"/>
            </a:pPr>
            <a:r>
              <a:rPr lang="en-US"/>
              <a:t>Neuroendocrine tumors (other than small cell carcinomas)</a:t>
            </a:r>
            <a:endParaRPr lang="en-US">
              <a:cs typeface="Calibri"/>
            </a:endParaRPr>
          </a:p>
          <a:p>
            <a:pPr marL="176679" indent="-176679">
              <a:buFont typeface="Arial"/>
              <a:buChar char="•"/>
            </a:pPr>
            <a:r>
              <a:rPr lang="en-US"/>
              <a:t>Transitional cell carcinomas</a:t>
            </a:r>
            <a:endParaRPr lang="en-US">
              <a:cs typeface="Calibri"/>
            </a:endParaRPr>
          </a:p>
          <a:p>
            <a:pPr marL="176679" indent="-176679">
              <a:buFont typeface="Arial"/>
              <a:buChar char="•"/>
            </a:pPr>
            <a:r>
              <a:rPr lang="en-US"/>
              <a:t>Sarcomas</a:t>
            </a:r>
            <a:endParaRPr lang="en-US">
              <a:cs typeface="Calibri"/>
            </a:endParaRPr>
          </a:p>
          <a:p>
            <a:r>
              <a:rPr lang="en-US"/>
              <a:t>These other types of prostate cancer are rare. If you are told you have prostate cancer, it is almost certain to be an adenocarcinoma.</a:t>
            </a:r>
            <a:endParaRPr lang="en-US">
              <a:cs typeface="Calibri"/>
            </a:endParaRPr>
          </a:p>
          <a:p>
            <a:r>
              <a:rPr lang="en-US"/>
              <a:t>Some prostate cancers grow and spread quickly, but most grow slowly. In fact, autopsy studies show that many older men (and even some younger men) who died of other causes also had prostate cancer that never affected them during their lives. In many cases, neither they nor their doctors even knew they had it.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5E35197-6DA9-744D-98ED-310B7A3B435B}" type="slidenum">
              <a:rPr lang="en-US" smtClean="0"/>
              <a:t>14</a:t>
            </a:fld>
            <a:endParaRPr lang="en-US"/>
          </a:p>
        </p:txBody>
      </p:sp>
    </p:spTree>
    <p:extLst>
      <p:ext uri="{BB962C8B-B14F-4D97-AF65-F5344CB8AC3E}">
        <p14:creationId xmlns:p14="http://schemas.microsoft.com/office/powerpoint/2010/main" val="2799862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C61CA-DD1B-4532-8CE3-C404823BB5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E55553-B86F-4A69-A8E9-EAC2DE1DC9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EF50A6-B2CA-4403-9C47-BD34AE5FCB08}"/>
              </a:ext>
            </a:extLst>
          </p:cNvPr>
          <p:cNvSpPr>
            <a:spLocks noGrp="1"/>
          </p:cNvSpPr>
          <p:nvPr>
            <p:ph type="dt" sz="half" idx="10"/>
          </p:nvPr>
        </p:nvSpPr>
        <p:spPr/>
        <p:txBody>
          <a:bodyPr/>
          <a:lstStyle/>
          <a:p>
            <a:fld id="{D6177378-46A7-4A57-B3E1-D5DA35BF1773}" type="datetimeFigureOut">
              <a:rPr lang="en-US" smtClean="0"/>
              <a:t>10/21/2024</a:t>
            </a:fld>
            <a:endParaRPr lang="en-US"/>
          </a:p>
        </p:txBody>
      </p:sp>
      <p:sp>
        <p:nvSpPr>
          <p:cNvPr id="5" name="Footer Placeholder 4">
            <a:extLst>
              <a:ext uri="{FF2B5EF4-FFF2-40B4-BE49-F238E27FC236}">
                <a16:creationId xmlns:a16="http://schemas.microsoft.com/office/drawing/2014/main" id="{E2FE739D-BDB5-4FAA-A0FA-4A4FBEC2D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19FE6F-6B4F-4E6D-885F-A8F123B94DC4}"/>
              </a:ext>
            </a:extLst>
          </p:cNvPr>
          <p:cNvSpPr>
            <a:spLocks noGrp="1"/>
          </p:cNvSpPr>
          <p:nvPr>
            <p:ph type="sldNum" sz="quarter" idx="12"/>
          </p:nvPr>
        </p:nvSpPr>
        <p:spPr/>
        <p:txBody>
          <a:bodyPr/>
          <a:lstStyle/>
          <a:p>
            <a:fld id="{6FE4C177-93FA-41BE-A388-B7B634BA318D}" type="slidenum">
              <a:rPr lang="en-US" smtClean="0"/>
              <a:t>‹#›</a:t>
            </a:fld>
            <a:endParaRPr lang="en-US"/>
          </a:p>
        </p:txBody>
      </p:sp>
    </p:spTree>
    <p:extLst>
      <p:ext uri="{BB962C8B-B14F-4D97-AF65-F5344CB8AC3E}">
        <p14:creationId xmlns:p14="http://schemas.microsoft.com/office/powerpoint/2010/main" val="3026711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1743A-8AF1-49D7-AA93-A8D91025E7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7963BA-7703-496E-A962-8686D38B2B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797E7-6148-4051-AC4E-0A7B2CAB1C2D}"/>
              </a:ext>
            </a:extLst>
          </p:cNvPr>
          <p:cNvSpPr>
            <a:spLocks noGrp="1"/>
          </p:cNvSpPr>
          <p:nvPr>
            <p:ph type="dt" sz="half" idx="10"/>
          </p:nvPr>
        </p:nvSpPr>
        <p:spPr/>
        <p:txBody>
          <a:bodyPr/>
          <a:lstStyle/>
          <a:p>
            <a:fld id="{D6177378-46A7-4A57-B3E1-D5DA35BF1773}" type="datetimeFigureOut">
              <a:rPr lang="en-US" smtClean="0"/>
              <a:t>10/21/2024</a:t>
            </a:fld>
            <a:endParaRPr lang="en-US"/>
          </a:p>
        </p:txBody>
      </p:sp>
      <p:sp>
        <p:nvSpPr>
          <p:cNvPr id="5" name="Footer Placeholder 4">
            <a:extLst>
              <a:ext uri="{FF2B5EF4-FFF2-40B4-BE49-F238E27FC236}">
                <a16:creationId xmlns:a16="http://schemas.microsoft.com/office/drawing/2014/main" id="{63CF0F4F-DD52-426C-8978-7B8E48BA94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E8045B-5E10-49B6-B15B-9DD6BC2B9205}"/>
              </a:ext>
            </a:extLst>
          </p:cNvPr>
          <p:cNvSpPr>
            <a:spLocks noGrp="1"/>
          </p:cNvSpPr>
          <p:nvPr>
            <p:ph type="sldNum" sz="quarter" idx="12"/>
          </p:nvPr>
        </p:nvSpPr>
        <p:spPr/>
        <p:txBody>
          <a:bodyPr/>
          <a:lstStyle/>
          <a:p>
            <a:fld id="{6FE4C177-93FA-41BE-A388-B7B634BA318D}" type="slidenum">
              <a:rPr lang="en-US" smtClean="0"/>
              <a:t>‹#›</a:t>
            </a:fld>
            <a:endParaRPr lang="en-US"/>
          </a:p>
        </p:txBody>
      </p:sp>
    </p:spTree>
    <p:extLst>
      <p:ext uri="{BB962C8B-B14F-4D97-AF65-F5344CB8AC3E}">
        <p14:creationId xmlns:p14="http://schemas.microsoft.com/office/powerpoint/2010/main" val="30726114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668489"/>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7F506860-307B-7E4D-93C3-6CFEE47124A2}" type="datetimeFigureOut">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84B7F-3908-134C-8739-A1F750FCEE8F}" type="slidenum">
              <a:t>‹#›</a:t>
            </a:fld>
            <a:endParaRPr lang="en-US"/>
          </a:p>
        </p:txBody>
      </p:sp>
      <p:sp>
        <p:nvSpPr>
          <p:cNvPr id="6" name="Text Placeholder 9">
            <a:extLst>
              <a:ext uri="{FF2B5EF4-FFF2-40B4-BE49-F238E27FC236}">
                <a16:creationId xmlns:a16="http://schemas.microsoft.com/office/drawing/2014/main" id="{93642960-FAC3-144E-845F-49EFC9D0BF8E}"/>
              </a:ext>
            </a:extLst>
          </p:cNvPr>
          <p:cNvSpPr>
            <a:spLocks noGrp="1"/>
          </p:cNvSpPr>
          <p:nvPr>
            <p:ph type="body" sz="quarter" idx="18"/>
          </p:nvPr>
        </p:nvSpPr>
        <p:spPr>
          <a:xfrm>
            <a:off x="609601"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82193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506860-307B-7E4D-93C3-6CFEE47124A2}" type="datetimeFigureOut">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84B7F-3908-134C-8739-A1F750FCEE8F}" type="slidenum">
              <a:t>‹#›</a:t>
            </a:fld>
            <a:endParaRPr lang="en-US"/>
          </a:p>
        </p:txBody>
      </p:sp>
      <p:sp>
        <p:nvSpPr>
          <p:cNvPr id="5" name="Text Placeholder 9">
            <a:extLst>
              <a:ext uri="{FF2B5EF4-FFF2-40B4-BE49-F238E27FC236}">
                <a16:creationId xmlns:a16="http://schemas.microsoft.com/office/drawing/2014/main" id="{322AF942-2949-A746-B47D-5125CFCAC84B}"/>
              </a:ext>
            </a:extLst>
          </p:cNvPr>
          <p:cNvSpPr>
            <a:spLocks noGrp="1"/>
          </p:cNvSpPr>
          <p:nvPr>
            <p:ph type="body" sz="quarter" idx="18"/>
          </p:nvPr>
        </p:nvSpPr>
        <p:spPr>
          <a:xfrm>
            <a:off x="609601"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210942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93808"/>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624035"/>
            <a:ext cx="6172200" cy="44758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694008"/>
            <a:ext cx="3932237" cy="35004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506860-307B-7E4D-93C3-6CFEE47124A2}" type="datetimeFigureOut">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84B7F-3908-134C-8739-A1F750FCEE8F}" type="slidenum">
              <a:t>‹#›</a:t>
            </a:fld>
            <a:endParaRPr lang="en-US"/>
          </a:p>
        </p:txBody>
      </p:sp>
      <p:sp>
        <p:nvSpPr>
          <p:cNvPr id="8" name="Text Placeholder 9">
            <a:extLst>
              <a:ext uri="{FF2B5EF4-FFF2-40B4-BE49-F238E27FC236}">
                <a16:creationId xmlns:a16="http://schemas.microsoft.com/office/drawing/2014/main" id="{698DE9A6-F46A-084B-9FAC-99AC3674EC10}"/>
              </a:ext>
            </a:extLst>
          </p:cNvPr>
          <p:cNvSpPr>
            <a:spLocks noGrp="1"/>
          </p:cNvSpPr>
          <p:nvPr>
            <p:ph type="body" sz="quarter" idx="18"/>
          </p:nvPr>
        </p:nvSpPr>
        <p:spPr>
          <a:xfrm>
            <a:off x="609601"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171055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2233"/>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1612460"/>
            <a:ext cx="6172200" cy="432523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682434"/>
            <a:ext cx="3932237" cy="33827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506860-307B-7E4D-93C3-6CFEE47124A2}" type="datetimeFigureOut">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84B7F-3908-134C-8739-A1F750FCEE8F}" type="slidenum">
              <a:t>‹#›</a:t>
            </a:fld>
            <a:endParaRPr lang="en-US"/>
          </a:p>
        </p:txBody>
      </p:sp>
      <p:sp>
        <p:nvSpPr>
          <p:cNvPr id="8" name="Text Placeholder 9">
            <a:extLst>
              <a:ext uri="{FF2B5EF4-FFF2-40B4-BE49-F238E27FC236}">
                <a16:creationId xmlns:a16="http://schemas.microsoft.com/office/drawing/2014/main" id="{75FA6FEB-08F7-3848-B97D-E25785622989}"/>
              </a:ext>
            </a:extLst>
          </p:cNvPr>
          <p:cNvSpPr>
            <a:spLocks noGrp="1"/>
          </p:cNvSpPr>
          <p:nvPr>
            <p:ph type="body" sz="quarter" idx="18"/>
          </p:nvPr>
        </p:nvSpPr>
        <p:spPr>
          <a:xfrm>
            <a:off x="609601"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96480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F506860-307B-7E4D-93C3-6CFEE47124A2}" type="datetimeFigureOut">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sp>
        <p:nvSpPr>
          <p:cNvPr id="8" name="Picture Placeholder 7">
            <a:extLst>
              <a:ext uri="{FF2B5EF4-FFF2-40B4-BE49-F238E27FC236}">
                <a16:creationId xmlns:a16="http://schemas.microsoft.com/office/drawing/2014/main" id="{984C4B45-0DD9-2E41-883D-218CB6422604}"/>
              </a:ext>
            </a:extLst>
          </p:cNvPr>
          <p:cNvSpPr>
            <a:spLocks noGrp="1"/>
          </p:cNvSpPr>
          <p:nvPr>
            <p:ph type="pic" sz="quarter" idx="13"/>
          </p:nvPr>
        </p:nvSpPr>
        <p:spPr>
          <a:xfrm>
            <a:off x="602815" y="456737"/>
            <a:ext cx="11574683" cy="3209081"/>
          </a:xfrm>
          <a:prstGeom prst="rect">
            <a:avLst/>
          </a:prstGeom>
        </p:spPr>
        <p:txBody>
          <a:bodyPr/>
          <a:lstStyle/>
          <a:p>
            <a:endParaRPr lang="en-US"/>
          </a:p>
        </p:txBody>
      </p:sp>
      <p:sp>
        <p:nvSpPr>
          <p:cNvPr id="2" name="Title 1"/>
          <p:cNvSpPr>
            <a:spLocks noGrp="1"/>
          </p:cNvSpPr>
          <p:nvPr>
            <p:ph type="ctrTitle"/>
          </p:nvPr>
        </p:nvSpPr>
        <p:spPr>
          <a:xfrm>
            <a:off x="308659" y="3429000"/>
            <a:ext cx="5787341" cy="457200"/>
          </a:xfrm>
          <a:solidFill>
            <a:srgbClr val="CC153E"/>
          </a:solidFill>
        </p:spPr>
        <p:txBody>
          <a:bodyPr lIns="182880" rIns="182880" anchor="ctr" anchorCtr="0">
            <a:normAutofit/>
          </a:bodyPr>
          <a:lstStyle>
            <a:lvl1pPr algn="l">
              <a:defRPr sz="1400" cap="all" baseline="0">
                <a:solidFill>
                  <a:schemeClr val="bg1"/>
                </a:solidFill>
                <a:latin typeface="Source Sans Pro" panose="020B0503030403020204" pitchFamily="34" charset="77"/>
              </a:defRPr>
            </a:lvl1pPr>
          </a:lstStyle>
          <a:p>
            <a:r>
              <a:rPr lang="en-US"/>
              <a:t>Click to edit Master title style</a:t>
            </a:r>
          </a:p>
        </p:txBody>
      </p:sp>
      <p:sp>
        <p:nvSpPr>
          <p:cNvPr id="12" name="Text Placeholder 11">
            <a:extLst>
              <a:ext uri="{FF2B5EF4-FFF2-40B4-BE49-F238E27FC236}">
                <a16:creationId xmlns:a16="http://schemas.microsoft.com/office/drawing/2014/main" id="{247A9C0D-BA0C-9D4D-8CDC-69BAB92FAC8E}"/>
              </a:ext>
            </a:extLst>
          </p:cNvPr>
          <p:cNvSpPr>
            <a:spLocks noGrp="1"/>
          </p:cNvSpPr>
          <p:nvPr>
            <p:ph type="body" sz="quarter" idx="14"/>
          </p:nvPr>
        </p:nvSpPr>
        <p:spPr>
          <a:xfrm>
            <a:off x="653007" y="4542151"/>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C0100071-81EE-EA4D-A4D5-1A1D03CF8206}"/>
              </a:ext>
            </a:extLst>
          </p:cNvPr>
          <p:cNvSpPr>
            <a:spLocks noGrp="1"/>
          </p:cNvSpPr>
          <p:nvPr>
            <p:ph type="body" sz="quarter" idx="15"/>
          </p:nvPr>
        </p:nvSpPr>
        <p:spPr>
          <a:xfrm>
            <a:off x="4419600" y="4542151"/>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CF0142DC-63C6-194A-B6E9-0C1A9F1438C6}"/>
              </a:ext>
            </a:extLst>
          </p:cNvPr>
          <p:cNvSpPr>
            <a:spLocks noGrp="1"/>
          </p:cNvSpPr>
          <p:nvPr>
            <p:ph type="body" sz="quarter" idx="16"/>
          </p:nvPr>
        </p:nvSpPr>
        <p:spPr>
          <a:xfrm>
            <a:off x="8186193" y="4542151"/>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a:extLst>
              <a:ext uri="{FF2B5EF4-FFF2-40B4-BE49-F238E27FC236}">
                <a16:creationId xmlns:a16="http://schemas.microsoft.com/office/drawing/2014/main" id="{F8F83810-5196-1044-BEC3-AF81266B099A}"/>
              </a:ext>
            </a:extLst>
          </p:cNvPr>
          <p:cNvSpPr>
            <a:spLocks noGrp="1"/>
          </p:cNvSpPr>
          <p:nvPr>
            <p:ph type="body" sz="quarter" idx="17" hasCustomPrompt="1"/>
          </p:nvPr>
        </p:nvSpPr>
        <p:spPr>
          <a:xfrm>
            <a:off x="653007" y="4009715"/>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6" name="Text Placeholder 11">
            <a:extLst>
              <a:ext uri="{FF2B5EF4-FFF2-40B4-BE49-F238E27FC236}">
                <a16:creationId xmlns:a16="http://schemas.microsoft.com/office/drawing/2014/main" id="{F115A0C7-2718-3242-9D3E-ED6D12F4635F}"/>
              </a:ext>
            </a:extLst>
          </p:cNvPr>
          <p:cNvSpPr>
            <a:spLocks noGrp="1"/>
          </p:cNvSpPr>
          <p:nvPr>
            <p:ph type="body" sz="quarter" idx="18" hasCustomPrompt="1"/>
          </p:nvPr>
        </p:nvSpPr>
        <p:spPr>
          <a:xfrm>
            <a:off x="4419600" y="4009715"/>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7" name="Text Placeholder 11">
            <a:extLst>
              <a:ext uri="{FF2B5EF4-FFF2-40B4-BE49-F238E27FC236}">
                <a16:creationId xmlns:a16="http://schemas.microsoft.com/office/drawing/2014/main" id="{BFC9FE05-4FE1-0242-8219-EDBB0F7CD48C}"/>
              </a:ext>
            </a:extLst>
          </p:cNvPr>
          <p:cNvSpPr>
            <a:spLocks noGrp="1"/>
          </p:cNvSpPr>
          <p:nvPr>
            <p:ph type="body" sz="quarter" idx="19" hasCustomPrompt="1"/>
          </p:nvPr>
        </p:nvSpPr>
        <p:spPr>
          <a:xfrm>
            <a:off x="8186193" y="4009715"/>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Tree>
    <p:extLst>
      <p:ext uri="{BB962C8B-B14F-4D97-AF65-F5344CB8AC3E}">
        <p14:creationId xmlns:p14="http://schemas.microsoft.com/office/powerpoint/2010/main" val="128363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EC8435-BE2F-43C1-8DF5-42B7E4D101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00FB76-9008-4201-A689-50FEE3F40C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311B1-D403-4592-8709-6AE108344B2E}"/>
              </a:ext>
            </a:extLst>
          </p:cNvPr>
          <p:cNvSpPr>
            <a:spLocks noGrp="1"/>
          </p:cNvSpPr>
          <p:nvPr>
            <p:ph type="dt" sz="half" idx="10"/>
          </p:nvPr>
        </p:nvSpPr>
        <p:spPr/>
        <p:txBody>
          <a:bodyPr/>
          <a:lstStyle/>
          <a:p>
            <a:fld id="{D6177378-46A7-4A57-B3E1-D5DA35BF1773}" type="datetimeFigureOut">
              <a:rPr lang="en-US" smtClean="0"/>
              <a:t>10/21/2024</a:t>
            </a:fld>
            <a:endParaRPr lang="en-US"/>
          </a:p>
        </p:txBody>
      </p:sp>
      <p:sp>
        <p:nvSpPr>
          <p:cNvPr id="5" name="Footer Placeholder 4">
            <a:extLst>
              <a:ext uri="{FF2B5EF4-FFF2-40B4-BE49-F238E27FC236}">
                <a16:creationId xmlns:a16="http://schemas.microsoft.com/office/drawing/2014/main" id="{4BFEC354-FB85-4B4A-900F-E1A19BC3B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483249-46E5-49C5-BB17-4666EBB86C88}"/>
              </a:ext>
            </a:extLst>
          </p:cNvPr>
          <p:cNvSpPr>
            <a:spLocks noGrp="1"/>
          </p:cNvSpPr>
          <p:nvPr>
            <p:ph type="sldNum" sz="quarter" idx="12"/>
          </p:nvPr>
        </p:nvSpPr>
        <p:spPr/>
        <p:txBody>
          <a:bodyPr/>
          <a:lstStyle/>
          <a:p>
            <a:fld id="{6FE4C177-93FA-41BE-A388-B7B634BA318D}" type="slidenum">
              <a:rPr lang="en-US" smtClean="0"/>
              <a:t>‹#›</a:t>
            </a:fld>
            <a:endParaRPr lang="en-US"/>
          </a:p>
        </p:txBody>
      </p:sp>
    </p:spTree>
    <p:extLst>
      <p:ext uri="{BB962C8B-B14F-4D97-AF65-F5344CB8AC3E}">
        <p14:creationId xmlns:p14="http://schemas.microsoft.com/office/powerpoint/2010/main" val="2466597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B606772-618D-EB49-AFDA-B845057D1F3A}"/>
              </a:ext>
            </a:extLst>
          </p:cNvPr>
          <p:cNvSpPr>
            <a:spLocks noGrp="1"/>
          </p:cNvSpPr>
          <p:nvPr>
            <p:ph type="body" sz="quarter" idx="15" hasCustomPrompt="1"/>
          </p:nvPr>
        </p:nvSpPr>
        <p:spPr>
          <a:xfrm>
            <a:off x="7563789" y="2690453"/>
            <a:ext cx="4267200" cy="3848460"/>
          </a:xfrm>
          <a:solidFill>
            <a:srgbClr val="073166"/>
          </a:solidFill>
          <a:ln>
            <a:noFill/>
          </a:ln>
        </p:spPr>
        <p:txBody>
          <a:bodyPr lIns="274320" tIns="914400" rIns="274320" bIns="914400" anchor="ctr" anchorCtr="0">
            <a:normAutofit/>
          </a:bodyPr>
          <a:lstStyle>
            <a:lvl1pPr marL="0" indent="0" algn="ctr">
              <a:lnSpc>
                <a:spcPct val="150000"/>
              </a:lnSpc>
              <a:buNone/>
              <a:defRPr sz="2000">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600">
                <a:solidFill>
                  <a:schemeClr val="bg1"/>
                </a:solidFill>
              </a:defRPr>
            </a:lvl4pPr>
            <a:lvl5pPr marL="1828800" indent="0" algn="ctr">
              <a:buNone/>
              <a:defRPr sz="1600">
                <a:solidFill>
                  <a:schemeClr val="bg1"/>
                </a:solidFill>
              </a:defRPr>
            </a:lvl5pPr>
          </a:lstStyle>
          <a:p>
            <a:pPr lvl="0"/>
            <a:r>
              <a:rPr lang="en-US"/>
              <a:t>“Quote.”</a:t>
            </a:r>
          </a:p>
        </p:txBody>
      </p:sp>
      <p:sp>
        <p:nvSpPr>
          <p:cNvPr id="2" name="Title 1"/>
          <p:cNvSpPr>
            <a:spLocks noGrp="1"/>
          </p:cNvSpPr>
          <p:nvPr>
            <p:ph type="ctrTitle" hasCustomPrompt="1"/>
          </p:nvPr>
        </p:nvSpPr>
        <p:spPr>
          <a:xfrm>
            <a:off x="609601" y="1414464"/>
            <a:ext cx="6628436" cy="2387600"/>
          </a:xfrm>
        </p:spPr>
        <p:txBody>
          <a:bodyPr anchor="b">
            <a:normAutofit/>
          </a:bodyPr>
          <a:lstStyle>
            <a:lvl1pPr algn="l">
              <a:defRPr sz="4000" baseline="0"/>
            </a:lvl1pPr>
          </a:lstStyle>
          <a:p>
            <a:r>
              <a:rPr lang="en-US"/>
              <a:t>Click to edit Master title stylea</a:t>
            </a:r>
          </a:p>
        </p:txBody>
      </p:sp>
      <p:sp>
        <p:nvSpPr>
          <p:cNvPr id="3" name="Subtitle 2"/>
          <p:cNvSpPr>
            <a:spLocks noGrp="1"/>
          </p:cNvSpPr>
          <p:nvPr>
            <p:ph type="subTitle" idx="1"/>
          </p:nvPr>
        </p:nvSpPr>
        <p:spPr>
          <a:xfrm>
            <a:off x="609601" y="3894139"/>
            <a:ext cx="662843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506860-307B-7E4D-93C3-6CFEE47124A2}" type="datetimeFigureOut">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sp>
        <p:nvSpPr>
          <p:cNvPr id="10" name="Text Placeholder 9">
            <a:extLst>
              <a:ext uri="{FF2B5EF4-FFF2-40B4-BE49-F238E27FC236}">
                <a16:creationId xmlns:a16="http://schemas.microsoft.com/office/drawing/2014/main" id="{D0172F50-E4BE-DF42-A059-9FF980C60504}"/>
              </a:ext>
            </a:extLst>
          </p:cNvPr>
          <p:cNvSpPr>
            <a:spLocks noGrp="1"/>
          </p:cNvSpPr>
          <p:nvPr>
            <p:ph type="body" sz="quarter" idx="14"/>
          </p:nvPr>
        </p:nvSpPr>
        <p:spPr>
          <a:xfrm>
            <a:off x="609601"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298398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1" y="3915545"/>
            <a:ext cx="5687028" cy="1113245"/>
          </a:xfrm>
        </p:spPr>
        <p:txBody>
          <a:bodyPr anchor="b" anchorCtr="0">
            <a:normAutofit/>
          </a:bodyPr>
          <a:lstStyle>
            <a:lvl1pPr algn="l">
              <a:defRPr sz="4000" baseline="0"/>
            </a:lvl1pPr>
          </a:lstStyle>
          <a:p>
            <a:r>
              <a:rPr lang="en-US"/>
              <a:t>Click to edit Master title style</a:t>
            </a:r>
          </a:p>
        </p:txBody>
      </p:sp>
      <p:sp>
        <p:nvSpPr>
          <p:cNvPr id="3" name="Subtitle 2"/>
          <p:cNvSpPr>
            <a:spLocks noGrp="1"/>
          </p:cNvSpPr>
          <p:nvPr>
            <p:ph type="subTitle" idx="1"/>
          </p:nvPr>
        </p:nvSpPr>
        <p:spPr>
          <a:xfrm>
            <a:off x="609601" y="5028790"/>
            <a:ext cx="5687028" cy="10850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506860-307B-7E4D-93C3-6CFEE47124A2}" type="datetimeFigureOut">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sp>
        <p:nvSpPr>
          <p:cNvPr id="8" name="Picture Placeholder 7">
            <a:extLst>
              <a:ext uri="{FF2B5EF4-FFF2-40B4-BE49-F238E27FC236}">
                <a16:creationId xmlns:a16="http://schemas.microsoft.com/office/drawing/2014/main" id="{984C4B45-0DD9-2E41-883D-218CB6422604}"/>
              </a:ext>
            </a:extLst>
          </p:cNvPr>
          <p:cNvSpPr>
            <a:spLocks noGrp="1"/>
          </p:cNvSpPr>
          <p:nvPr>
            <p:ph type="pic" sz="quarter" idx="13"/>
          </p:nvPr>
        </p:nvSpPr>
        <p:spPr>
          <a:xfrm>
            <a:off x="6111321" y="228601"/>
            <a:ext cx="5781235" cy="641232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636"/>
              <a:gd name="connsiteY0" fmla="*/ 10000 h 10000"/>
              <a:gd name="connsiteX1" fmla="*/ 2000 w 10636"/>
              <a:gd name="connsiteY1" fmla="*/ 0 h 10000"/>
              <a:gd name="connsiteX2" fmla="*/ 10636 w 10636"/>
              <a:gd name="connsiteY2" fmla="*/ 18 h 10000"/>
              <a:gd name="connsiteX3" fmla="*/ 8000 w 10636"/>
              <a:gd name="connsiteY3" fmla="*/ 10000 h 10000"/>
              <a:gd name="connsiteX4" fmla="*/ 0 w 10636"/>
              <a:gd name="connsiteY4" fmla="*/ 10000 h 10000"/>
              <a:gd name="connsiteX0" fmla="*/ 0 w 10636"/>
              <a:gd name="connsiteY0" fmla="*/ 10000 h 10000"/>
              <a:gd name="connsiteX1" fmla="*/ 2000 w 10636"/>
              <a:gd name="connsiteY1" fmla="*/ 0 h 10000"/>
              <a:gd name="connsiteX2" fmla="*/ 10636 w 10636"/>
              <a:gd name="connsiteY2" fmla="*/ 18 h 10000"/>
              <a:gd name="connsiteX3" fmla="*/ 10579 w 10636"/>
              <a:gd name="connsiteY3" fmla="*/ 10000 h 10000"/>
              <a:gd name="connsiteX4" fmla="*/ 0 w 10636"/>
              <a:gd name="connsiteY4" fmla="*/ 10000 h 10000"/>
              <a:gd name="connsiteX0" fmla="*/ 0 w 10636"/>
              <a:gd name="connsiteY0" fmla="*/ 10000 h 10000"/>
              <a:gd name="connsiteX1" fmla="*/ 2000 w 10636"/>
              <a:gd name="connsiteY1" fmla="*/ 0 h 10000"/>
              <a:gd name="connsiteX2" fmla="*/ 10636 w 10636"/>
              <a:gd name="connsiteY2" fmla="*/ 0 h 10000"/>
              <a:gd name="connsiteX3" fmla="*/ 10579 w 10636"/>
              <a:gd name="connsiteY3" fmla="*/ 10000 h 10000"/>
              <a:gd name="connsiteX4" fmla="*/ 0 w 10636"/>
              <a:gd name="connsiteY4" fmla="*/ 10000 h 10000"/>
              <a:gd name="connsiteX0" fmla="*/ 0 w 10636"/>
              <a:gd name="connsiteY0" fmla="*/ 10000 h 10000"/>
              <a:gd name="connsiteX1" fmla="*/ 2000 w 10636"/>
              <a:gd name="connsiteY1" fmla="*/ 0 h 10000"/>
              <a:gd name="connsiteX2" fmla="*/ 10636 w 10636"/>
              <a:gd name="connsiteY2" fmla="*/ 0 h 10000"/>
              <a:gd name="connsiteX3" fmla="*/ 10579 w 10636"/>
              <a:gd name="connsiteY3" fmla="*/ 10000 h 10000"/>
              <a:gd name="connsiteX4" fmla="*/ 0 w 10636"/>
              <a:gd name="connsiteY4" fmla="*/ 10000 h 10000"/>
              <a:gd name="connsiteX0" fmla="*/ 0 w 10654"/>
              <a:gd name="connsiteY0" fmla="*/ 10000 h 10018"/>
              <a:gd name="connsiteX1" fmla="*/ 2000 w 10654"/>
              <a:gd name="connsiteY1" fmla="*/ 0 h 10018"/>
              <a:gd name="connsiteX2" fmla="*/ 10636 w 10654"/>
              <a:gd name="connsiteY2" fmla="*/ 0 h 10018"/>
              <a:gd name="connsiteX3" fmla="*/ 10650 w 10654"/>
              <a:gd name="connsiteY3" fmla="*/ 10018 h 10018"/>
              <a:gd name="connsiteX4" fmla="*/ 0 w 10654"/>
              <a:gd name="connsiteY4" fmla="*/ 10000 h 10018"/>
              <a:gd name="connsiteX0" fmla="*/ 0 w 11325"/>
              <a:gd name="connsiteY0" fmla="*/ 10036 h 10036"/>
              <a:gd name="connsiteX1" fmla="*/ 2671 w 11325"/>
              <a:gd name="connsiteY1" fmla="*/ 0 h 10036"/>
              <a:gd name="connsiteX2" fmla="*/ 11307 w 11325"/>
              <a:gd name="connsiteY2" fmla="*/ 0 h 10036"/>
              <a:gd name="connsiteX3" fmla="*/ 11321 w 11325"/>
              <a:gd name="connsiteY3" fmla="*/ 10018 h 10036"/>
              <a:gd name="connsiteX4" fmla="*/ 0 w 11325"/>
              <a:gd name="connsiteY4" fmla="*/ 10036 h 10036"/>
              <a:gd name="connsiteX0" fmla="*/ 0 w 11325"/>
              <a:gd name="connsiteY0" fmla="*/ 10036 h 10036"/>
              <a:gd name="connsiteX1" fmla="*/ 3130 w 11325"/>
              <a:gd name="connsiteY1" fmla="*/ 54 h 10036"/>
              <a:gd name="connsiteX2" fmla="*/ 11307 w 11325"/>
              <a:gd name="connsiteY2" fmla="*/ 0 h 10036"/>
              <a:gd name="connsiteX3" fmla="*/ 11321 w 11325"/>
              <a:gd name="connsiteY3" fmla="*/ 10018 h 10036"/>
              <a:gd name="connsiteX4" fmla="*/ 0 w 11325"/>
              <a:gd name="connsiteY4" fmla="*/ 10036 h 10036"/>
              <a:gd name="connsiteX0" fmla="*/ 0 w 12385"/>
              <a:gd name="connsiteY0" fmla="*/ 10036 h 10036"/>
              <a:gd name="connsiteX1" fmla="*/ 4190 w 12385"/>
              <a:gd name="connsiteY1" fmla="*/ 54 h 10036"/>
              <a:gd name="connsiteX2" fmla="*/ 12367 w 12385"/>
              <a:gd name="connsiteY2" fmla="*/ 0 h 10036"/>
              <a:gd name="connsiteX3" fmla="*/ 12381 w 12385"/>
              <a:gd name="connsiteY3" fmla="*/ 10018 h 10036"/>
              <a:gd name="connsiteX4" fmla="*/ 0 w 12385"/>
              <a:gd name="connsiteY4" fmla="*/ 10036 h 10036"/>
              <a:gd name="connsiteX0" fmla="*/ 0 w 12385"/>
              <a:gd name="connsiteY0" fmla="*/ 10036 h 10036"/>
              <a:gd name="connsiteX1" fmla="*/ 4367 w 12385"/>
              <a:gd name="connsiteY1" fmla="*/ 0 h 10036"/>
              <a:gd name="connsiteX2" fmla="*/ 12367 w 12385"/>
              <a:gd name="connsiteY2" fmla="*/ 0 h 10036"/>
              <a:gd name="connsiteX3" fmla="*/ 12381 w 12385"/>
              <a:gd name="connsiteY3" fmla="*/ 10018 h 10036"/>
              <a:gd name="connsiteX4" fmla="*/ 0 w 12385"/>
              <a:gd name="connsiteY4" fmla="*/ 10036 h 10036"/>
              <a:gd name="connsiteX0" fmla="*/ 0 w 12774"/>
              <a:gd name="connsiteY0" fmla="*/ 10018 h 10018"/>
              <a:gd name="connsiteX1" fmla="*/ 4756 w 12774"/>
              <a:gd name="connsiteY1" fmla="*/ 0 h 10018"/>
              <a:gd name="connsiteX2" fmla="*/ 12756 w 12774"/>
              <a:gd name="connsiteY2" fmla="*/ 0 h 10018"/>
              <a:gd name="connsiteX3" fmla="*/ 12770 w 12774"/>
              <a:gd name="connsiteY3" fmla="*/ 10018 h 10018"/>
              <a:gd name="connsiteX4" fmla="*/ 0 w 12774"/>
              <a:gd name="connsiteY4" fmla="*/ 10018 h 10018"/>
              <a:gd name="connsiteX0" fmla="*/ 0 w 12774"/>
              <a:gd name="connsiteY0" fmla="*/ 10018 h 10018"/>
              <a:gd name="connsiteX1" fmla="*/ 4933 w 12774"/>
              <a:gd name="connsiteY1" fmla="*/ 18 h 10018"/>
              <a:gd name="connsiteX2" fmla="*/ 12756 w 12774"/>
              <a:gd name="connsiteY2" fmla="*/ 0 h 10018"/>
              <a:gd name="connsiteX3" fmla="*/ 12770 w 12774"/>
              <a:gd name="connsiteY3" fmla="*/ 10018 h 10018"/>
              <a:gd name="connsiteX4" fmla="*/ 0 w 12774"/>
              <a:gd name="connsiteY4" fmla="*/ 10018 h 10018"/>
              <a:gd name="connsiteX0" fmla="*/ 0 w 13233"/>
              <a:gd name="connsiteY0" fmla="*/ 10000 h 10018"/>
              <a:gd name="connsiteX1" fmla="*/ 5392 w 13233"/>
              <a:gd name="connsiteY1" fmla="*/ 18 h 10018"/>
              <a:gd name="connsiteX2" fmla="*/ 13215 w 13233"/>
              <a:gd name="connsiteY2" fmla="*/ 0 h 10018"/>
              <a:gd name="connsiteX3" fmla="*/ 13229 w 13233"/>
              <a:gd name="connsiteY3" fmla="*/ 10018 h 10018"/>
              <a:gd name="connsiteX4" fmla="*/ 0 w 13233"/>
              <a:gd name="connsiteY4" fmla="*/ 10000 h 1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3" h="10018">
                <a:moveTo>
                  <a:pt x="0" y="10000"/>
                </a:moveTo>
                <a:lnTo>
                  <a:pt x="5392" y="18"/>
                </a:lnTo>
                <a:lnTo>
                  <a:pt x="13215" y="0"/>
                </a:lnTo>
                <a:cubicBezTo>
                  <a:pt x="13196" y="3327"/>
                  <a:pt x="13248" y="6691"/>
                  <a:pt x="13229" y="10018"/>
                </a:cubicBezTo>
                <a:lnTo>
                  <a:pt x="0" y="10000"/>
                </a:lnTo>
                <a:close/>
              </a:path>
            </a:pathLst>
          </a:custGeom>
        </p:spPr>
        <p:txBody>
          <a:bodyPr/>
          <a:lstStyle/>
          <a:p>
            <a:endParaRPr lang="en-US"/>
          </a:p>
        </p:txBody>
      </p:sp>
      <p:sp>
        <p:nvSpPr>
          <p:cNvPr id="10" name="Text Placeholder 9">
            <a:extLst>
              <a:ext uri="{FF2B5EF4-FFF2-40B4-BE49-F238E27FC236}">
                <a16:creationId xmlns:a16="http://schemas.microsoft.com/office/drawing/2014/main" id="{D0172F50-E4BE-DF42-A059-9FF980C60504}"/>
              </a:ext>
            </a:extLst>
          </p:cNvPr>
          <p:cNvSpPr>
            <a:spLocks noGrp="1"/>
          </p:cNvSpPr>
          <p:nvPr>
            <p:ph type="body" sz="quarter" idx="14"/>
          </p:nvPr>
        </p:nvSpPr>
        <p:spPr>
          <a:xfrm>
            <a:off x="609601"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pic>
        <p:nvPicPr>
          <p:cNvPr id="12" name="Picture 11">
            <a:extLst>
              <a:ext uri="{FF2B5EF4-FFF2-40B4-BE49-F238E27FC236}">
                <a16:creationId xmlns:a16="http://schemas.microsoft.com/office/drawing/2014/main" id="{56259146-83F5-7E4B-A5E7-2913AEF241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4845" y="6060675"/>
            <a:ext cx="1316734" cy="731519"/>
          </a:xfrm>
          <a:prstGeom prst="rect">
            <a:avLst/>
          </a:prstGeom>
        </p:spPr>
      </p:pic>
    </p:spTree>
    <p:extLst>
      <p:ext uri="{BB962C8B-B14F-4D97-AF65-F5344CB8AC3E}">
        <p14:creationId xmlns:p14="http://schemas.microsoft.com/office/powerpoint/2010/main" val="140111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F506860-307B-7E4D-93C3-6CFEE47124A2}" type="datetimeFigureOut">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sp>
        <p:nvSpPr>
          <p:cNvPr id="8" name="Picture Placeholder 7">
            <a:extLst>
              <a:ext uri="{FF2B5EF4-FFF2-40B4-BE49-F238E27FC236}">
                <a16:creationId xmlns:a16="http://schemas.microsoft.com/office/drawing/2014/main" id="{984C4B45-0DD9-2E41-883D-218CB6422604}"/>
              </a:ext>
            </a:extLst>
          </p:cNvPr>
          <p:cNvSpPr>
            <a:spLocks noGrp="1"/>
          </p:cNvSpPr>
          <p:nvPr>
            <p:ph type="pic" sz="quarter" idx="13"/>
          </p:nvPr>
        </p:nvSpPr>
        <p:spPr>
          <a:xfrm>
            <a:off x="602815" y="456737"/>
            <a:ext cx="11574683" cy="3209081"/>
          </a:xfrm>
          <a:prstGeom prst="rect">
            <a:avLst/>
          </a:prstGeom>
        </p:spPr>
        <p:txBody>
          <a:bodyPr/>
          <a:lstStyle/>
          <a:p>
            <a:endParaRPr lang="en-US"/>
          </a:p>
        </p:txBody>
      </p:sp>
      <p:sp>
        <p:nvSpPr>
          <p:cNvPr id="2" name="Title 1"/>
          <p:cNvSpPr>
            <a:spLocks noGrp="1"/>
          </p:cNvSpPr>
          <p:nvPr>
            <p:ph type="ctrTitle"/>
          </p:nvPr>
        </p:nvSpPr>
        <p:spPr>
          <a:xfrm>
            <a:off x="308659" y="3429000"/>
            <a:ext cx="5787341" cy="457200"/>
          </a:xfrm>
          <a:solidFill>
            <a:srgbClr val="CC153E"/>
          </a:solidFill>
        </p:spPr>
        <p:txBody>
          <a:bodyPr lIns="182880" rIns="182880" anchor="ctr" anchorCtr="0">
            <a:normAutofit/>
          </a:bodyPr>
          <a:lstStyle>
            <a:lvl1pPr algn="l">
              <a:defRPr sz="1400" cap="all" baseline="0">
                <a:solidFill>
                  <a:schemeClr val="bg1"/>
                </a:solidFill>
                <a:latin typeface="Source Sans Pro" panose="020B0503030403020204" pitchFamily="34" charset="77"/>
              </a:defRPr>
            </a:lvl1pPr>
          </a:lstStyle>
          <a:p>
            <a:r>
              <a:rPr lang="en-US"/>
              <a:t>Click to edit Master title style</a:t>
            </a:r>
          </a:p>
        </p:txBody>
      </p:sp>
      <p:sp>
        <p:nvSpPr>
          <p:cNvPr id="12" name="Text Placeholder 11">
            <a:extLst>
              <a:ext uri="{FF2B5EF4-FFF2-40B4-BE49-F238E27FC236}">
                <a16:creationId xmlns:a16="http://schemas.microsoft.com/office/drawing/2014/main" id="{247A9C0D-BA0C-9D4D-8CDC-69BAB92FAC8E}"/>
              </a:ext>
            </a:extLst>
          </p:cNvPr>
          <p:cNvSpPr>
            <a:spLocks noGrp="1"/>
          </p:cNvSpPr>
          <p:nvPr>
            <p:ph type="body" sz="quarter" idx="14"/>
          </p:nvPr>
        </p:nvSpPr>
        <p:spPr>
          <a:xfrm>
            <a:off x="653007" y="4542151"/>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C0100071-81EE-EA4D-A4D5-1A1D03CF8206}"/>
              </a:ext>
            </a:extLst>
          </p:cNvPr>
          <p:cNvSpPr>
            <a:spLocks noGrp="1"/>
          </p:cNvSpPr>
          <p:nvPr>
            <p:ph type="body" sz="quarter" idx="15"/>
          </p:nvPr>
        </p:nvSpPr>
        <p:spPr>
          <a:xfrm>
            <a:off x="4419600" y="4542151"/>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CF0142DC-63C6-194A-B6E9-0C1A9F1438C6}"/>
              </a:ext>
            </a:extLst>
          </p:cNvPr>
          <p:cNvSpPr>
            <a:spLocks noGrp="1"/>
          </p:cNvSpPr>
          <p:nvPr>
            <p:ph type="body" sz="quarter" idx="16"/>
          </p:nvPr>
        </p:nvSpPr>
        <p:spPr>
          <a:xfrm>
            <a:off x="8186193" y="4542151"/>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a:extLst>
              <a:ext uri="{FF2B5EF4-FFF2-40B4-BE49-F238E27FC236}">
                <a16:creationId xmlns:a16="http://schemas.microsoft.com/office/drawing/2014/main" id="{F8F83810-5196-1044-BEC3-AF81266B099A}"/>
              </a:ext>
            </a:extLst>
          </p:cNvPr>
          <p:cNvSpPr>
            <a:spLocks noGrp="1"/>
          </p:cNvSpPr>
          <p:nvPr>
            <p:ph type="body" sz="quarter" idx="17" hasCustomPrompt="1"/>
          </p:nvPr>
        </p:nvSpPr>
        <p:spPr>
          <a:xfrm>
            <a:off x="653007" y="4009715"/>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6" name="Text Placeholder 11">
            <a:extLst>
              <a:ext uri="{FF2B5EF4-FFF2-40B4-BE49-F238E27FC236}">
                <a16:creationId xmlns:a16="http://schemas.microsoft.com/office/drawing/2014/main" id="{F115A0C7-2718-3242-9D3E-ED6D12F4635F}"/>
              </a:ext>
            </a:extLst>
          </p:cNvPr>
          <p:cNvSpPr>
            <a:spLocks noGrp="1"/>
          </p:cNvSpPr>
          <p:nvPr>
            <p:ph type="body" sz="quarter" idx="18" hasCustomPrompt="1"/>
          </p:nvPr>
        </p:nvSpPr>
        <p:spPr>
          <a:xfrm>
            <a:off x="4419600" y="4009715"/>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7" name="Text Placeholder 11">
            <a:extLst>
              <a:ext uri="{FF2B5EF4-FFF2-40B4-BE49-F238E27FC236}">
                <a16:creationId xmlns:a16="http://schemas.microsoft.com/office/drawing/2014/main" id="{BFC9FE05-4FE1-0242-8219-EDBB0F7CD48C}"/>
              </a:ext>
            </a:extLst>
          </p:cNvPr>
          <p:cNvSpPr>
            <a:spLocks noGrp="1"/>
          </p:cNvSpPr>
          <p:nvPr>
            <p:ph type="body" sz="quarter" idx="19" hasCustomPrompt="1"/>
          </p:nvPr>
        </p:nvSpPr>
        <p:spPr>
          <a:xfrm>
            <a:off x="8186193" y="4009715"/>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Tree>
    <p:extLst>
      <p:ext uri="{BB962C8B-B14F-4D97-AF65-F5344CB8AC3E}">
        <p14:creationId xmlns:p14="http://schemas.microsoft.com/office/powerpoint/2010/main" val="177530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B606772-618D-EB49-AFDA-B845057D1F3A}"/>
              </a:ext>
            </a:extLst>
          </p:cNvPr>
          <p:cNvSpPr>
            <a:spLocks noGrp="1"/>
          </p:cNvSpPr>
          <p:nvPr>
            <p:ph type="body" sz="quarter" idx="15" hasCustomPrompt="1"/>
          </p:nvPr>
        </p:nvSpPr>
        <p:spPr>
          <a:xfrm>
            <a:off x="7563789" y="2690453"/>
            <a:ext cx="4267200" cy="3848460"/>
          </a:xfrm>
          <a:solidFill>
            <a:srgbClr val="073166"/>
          </a:solidFill>
          <a:ln>
            <a:noFill/>
          </a:ln>
        </p:spPr>
        <p:txBody>
          <a:bodyPr lIns="274320" tIns="914400" rIns="274320" bIns="914400" anchor="ctr" anchorCtr="0">
            <a:normAutofit/>
          </a:bodyPr>
          <a:lstStyle>
            <a:lvl1pPr marL="0" indent="0" algn="ctr">
              <a:lnSpc>
                <a:spcPct val="150000"/>
              </a:lnSpc>
              <a:buNone/>
              <a:defRPr sz="2000">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600">
                <a:solidFill>
                  <a:schemeClr val="bg1"/>
                </a:solidFill>
              </a:defRPr>
            </a:lvl4pPr>
            <a:lvl5pPr marL="1828800" indent="0" algn="ctr">
              <a:buNone/>
              <a:defRPr sz="1600">
                <a:solidFill>
                  <a:schemeClr val="bg1"/>
                </a:solidFill>
              </a:defRPr>
            </a:lvl5pPr>
          </a:lstStyle>
          <a:p>
            <a:pPr lvl="0"/>
            <a:r>
              <a:rPr lang="en-US"/>
              <a:t>“Quote.”</a:t>
            </a:r>
          </a:p>
        </p:txBody>
      </p:sp>
      <p:sp>
        <p:nvSpPr>
          <p:cNvPr id="2" name="Title 1"/>
          <p:cNvSpPr>
            <a:spLocks noGrp="1"/>
          </p:cNvSpPr>
          <p:nvPr>
            <p:ph type="ctrTitle" hasCustomPrompt="1"/>
          </p:nvPr>
        </p:nvSpPr>
        <p:spPr>
          <a:xfrm>
            <a:off x="609601" y="1414464"/>
            <a:ext cx="6628436" cy="2387600"/>
          </a:xfrm>
        </p:spPr>
        <p:txBody>
          <a:bodyPr anchor="b">
            <a:normAutofit/>
          </a:bodyPr>
          <a:lstStyle>
            <a:lvl1pPr algn="l">
              <a:defRPr sz="4000" baseline="0"/>
            </a:lvl1pPr>
          </a:lstStyle>
          <a:p>
            <a:r>
              <a:rPr lang="en-US"/>
              <a:t>Click to edit Master title stylea</a:t>
            </a:r>
          </a:p>
        </p:txBody>
      </p:sp>
      <p:sp>
        <p:nvSpPr>
          <p:cNvPr id="3" name="Subtitle 2"/>
          <p:cNvSpPr>
            <a:spLocks noGrp="1"/>
          </p:cNvSpPr>
          <p:nvPr>
            <p:ph type="subTitle" idx="1"/>
          </p:nvPr>
        </p:nvSpPr>
        <p:spPr>
          <a:xfrm>
            <a:off x="609601" y="3894139"/>
            <a:ext cx="662843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506860-307B-7E4D-93C3-6CFEE47124A2}" type="datetimeFigureOut">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sp>
        <p:nvSpPr>
          <p:cNvPr id="10" name="Text Placeholder 9">
            <a:extLst>
              <a:ext uri="{FF2B5EF4-FFF2-40B4-BE49-F238E27FC236}">
                <a16:creationId xmlns:a16="http://schemas.microsoft.com/office/drawing/2014/main" id="{D0172F50-E4BE-DF42-A059-9FF980C60504}"/>
              </a:ext>
            </a:extLst>
          </p:cNvPr>
          <p:cNvSpPr>
            <a:spLocks noGrp="1"/>
          </p:cNvSpPr>
          <p:nvPr>
            <p:ph type="body" sz="quarter" idx="14"/>
          </p:nvPr>
        </p:nvSpPr>
        <p:spPr>
          <a:xfrm>
            <a:off x="609601"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298398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F506860-307B-7E4D-93C3-6CFEE47124A2}" type="datetimeFigureOut">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sp>
        <p:nvSpPr>
          <p:cNvPr id="8" name="Picture Placeholder 7">
            <a:extLst>
              <a:ext uri="{FF2B5EF4-FFF2-40B4-BE49-F238E27FC236}">
                <a16:creationId xmlns:a16="http://schemas.microsoft.com/office/drawing/2014/main" id="{984C4B45-0DD9-2E41-883D-218CB6422604}"/>
              </a:ext>
            </a:extLst>
          </p:cNvPr>
          <p:cNvSpPr>
            <a:spLocks noGrp="1"/>
          </p:cNvSpPr>
          <p:nvPr>
            <p:ph type="pic" sz="quarter" idx="13"/>
          </p:nvPr>
        </p:nvSpPr>
        <p:spPr>
          <a:xfrm>
            <a:off x="602815" y="456737"/>
            <a:ext cx="11574683" cy="3209081"/>
          </a:xfrm>
          <a:prstGeom prst="rect">
            <a:avLst/>
          </a:prstGeom>
        </p:spPr>
        <p:txBody>
          <a:bodyPr/>
          <a:lstStyle/>
          <a:p>
            <a:endParaRPr lang="en-US"/>
          </a:p>
        </p:txBody>
      </p:sp>
      <p:sp>
        <p:nvSpPr>
          <p:cNvPr id="2" name="Title 1"/>
          <p:cNvSpPr>
            <a:spLocks noGrp="1"/>
          </p:cNvSpPr>
          <p:nvPr>
            <p:ph type="ctrTitle"/>
          </p:nvPr>
        </p:nvSpPr>
        <p:spPr>
          <a:xfrm>
            <a:off x="308659" y="3429000"/>
            <a:ext cx="5787341" cy="457200"/>
          </a:xfrm>
          <a:solidFill>
            <a:srgbClr val="CC153E"/>
          </a:solidFill>
        </p:spPr>
        <p:txBody>
          <a:bodyPr lIns="182880" rIns="182880" anchor="ctr" anchorCtr="0">
            <a:normAutofit/>
          </a:bodyPr>
          <a:lstStyle>
            <a:lvl1pPr algn="l">
              <a:defRPr sz="1400" cap="all" baseline="0">
                <a:solidFill>
                  <a:schemeClr val="bg1"/>
                </a:solidFill>
                <a:latin typeface="Source Sans Pro" panose="020B0503030403020204" pitchFamily="34" charset="77"/>
              </a:defRPr>
            </a:lvl1pPr>
          </a:lstStyle>
          <a:p>
            <a:r>
              <a:rPr lang="en-US"/>
              <a:t>Click to edit Master title style</a:t>
            </a:r>
          </a:p>
        </p:txBody>
      </p:sp>
      <p:sp>
        <p:nvSpPr>
          <p:cNvPr id="12" name="Text Placeholder 11">
            <a:extLst>
              <a:ext uri="{FF2B5EF4-FFF2-40B4-BE49-F238E27FC236}">
                <a16:creationId xmlns:a16="http://schemas.microsoft.com/office/drawing/2014/main" id="{247A9C0D-BA0C-9D4D-8CDC-69BAB92FAC8E}"/>
              </a:ext>
            </a:extLst>
          </p:cNvPr>
          <p:cNvSpPr>
            <a:spLocks noGrp="1"/>
          </p:cNvSpPr>
          <p:nvPr>
            <p:ph type="body" sz="quarter" idx="14"/>
          </p:nvPr>
        </p:nvSpPr>
        <p:spPr>
          <a:xfrm>
            <a:off x="653007" y="4542151"/>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C0100071-81EE-EA4D-A4D5-1A1D03CF8206}"/>
              </a:ext>
            </a:extLst>
          </p:cNvPr>
          <p:cNvSpPr>
            <a:spLocks noGrp="1"/>
          </p:cNvSpPr>
          <p:nvPr>
            <p:ph type="body" sz="quarter" idx="15"/>
          </p:nvPr>
        </p:nvSpPr>
        <p:spPr>
          <a:xfrm>
            <a:off x="4419600" y="4542151"/>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CF0142DC-63C6-194A-B6E9-0C1A9F1438C6}"/>
              </a:ext>
            </a:extLst>
          </p:cNvPr>
          <p:cNvSpPr>
            <a:spLocks noGrp="1"/>
          </p:cNvSpPr>
          <p:nvPr>
            <p:ph type="body" sz="quarter" idx="16"/>
          </p:nvPr>
        </p:nvSpPr>
        <p:spPr>
          <a:xfrm>
            <a:off x="8186193" y="4542151"/>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a:extLst>
              <a:ext uri="{FF2B5EF4-FFF2-40B4-BE49-F238E27FC236}">
                <a16:creationId xmlns:a16="http://schemas.microsoft.com/office/drawing/2014/main" id="{F8F83810-5196-1044-BEC3-AF81266B099A}"/>
              </a:ext>
            </a:extLst>
          </p:cNvPr>
          <p:cNvSpPr>
            <a:spLocks noGrp="1"/>
          </p:cNvSpPr>
          <p:nvPr>
            <p:ph type="body" sz="quarter" idx="17" hasCustomPrompt="1"/>
          </p:nvPr>
        </p:nvSpPr>
        <p:spPr>
          <a:xfrm>
            <a:off x="653007" y="4009715"/>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6" name="Text Placeholder 11">
            <a:extLst>
              <a:ext uri="{FF2B5EF4-FFF2-40B4-BE49-F238E27FC236}">
                <a16:creationId xmlns:a16="http://schemas.microsoft.com/office/drawing/2014/main" id="{F115A0C7-2718-3242-9D3E-ED6D12F4635F}"/>
              </a:ext>
            </a:extLst>
          </p:cNvPr>
          <p:cNvSpPr>
            <a:spLocks noGrp="1"/>
          </p:cNvSpPr>
          <p:nvPr>
            <p:ph type="body" sz="quarter" idx="18" hasCustomPrompt="1"/>
          </p:nvPr>
        </p:nvSpPr>
        <p:spPr>
          <a:xfrm>
            <a:off x="4419600" y="4009715"/>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7" name="Text Placeholder 11">
            <a:extLst>
              <a:ext uri="{FF2B5EF4-FFF2-40B4-BE49-F238E27FC236}">
                <a16:creationId xmlns:a16="http://schemas.microsoft.com/office/drawing/2014/main" id="{BFC9FE05-4FE1-0242-8219-EDBB0F7CD48C}"/>
              </a:ext>
            </a:extLst>
          </p:cNvPr>
          <p:cNvSpPr>
            <a:spLocks noGrp="1"/>
          </p:cNvSpPr>
          <p:nvPr>
            <p:ph type="body" sz="quarter" idx="19" hasCustomPrompt="1"/>
          </p:nvPr>
        </p:nvSpPr>
        <p:spPr>
          <a:xfrm>
            <a:off x="8186193" y="4009715"/>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Tree>
    <p:extLst>
      <p:ext uri="{BB962C8B-B14F-4D97-AF65-F5344CB8AC3E}">
        <p14:creationId xmlns:p14="http://schemas.microsoft.com/office/powerpoint/2010/main" val="388148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6" name="Text Placeholder 3"/>
          <p:cNvSpPr>
            <a:spLocks noGrp="1"/>
          </p:cNvSpPr>
          <p:nvPr>
            <p:ph type="body" sz="quarter" idx="18" hasCustomPrompt="1"/>
          </p:nvPr>
        </p:nvSpPr>
        <p:spPr>
          <a:xfrm>
            <a:off x="611717" y="536787"/>
            <a:ext cx="10970683" cy="1143000"/>
          </a:xfrm>
        </p:spPr>
        <p:txBody>
          <a:bodyPr/>
          <a:lstStyle>
            <a:lvl1pPr>
              <a:lnSpc>
                <a:spcPct val="80000"/>
              </a:lnSpc>
              <a:spcBef>
                <a:spcPts val="0"/>
              </a:spcBef>
              <a:spcAft>
                <a:spcPts val="400"/>
              </a:spcAft>
              <a:defRPr sz="3000" b="1" i="0" kern="2000" spc="75"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18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SLIDE TITLE HERE</a:t>
            </a:r>
          </a:p>
          <a:p>
            <a:pPr lvl="1"/>
            <a:r>
              <a:rPr lang="en-US"/>
              <a:t>Subtitle here</a:t>
            </a:r>
          </a:p>
        </p:txBody>
      </p:sp>
      <p:sp>
        <p:nvSpPr>
          <p:cNvPr id="17"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8" name="Footer Placeholder 3"/>
          <p:cNvSpPr>
            <a:spLocks noGrp="1"/>
          </p:cNvSpPr>
          <p:nvPr>
            <p:ph type="ftr" sz="quarter" idx="3"/>
          </p:nvPr>
        </p:nvSpPr>
        <p:spPr>
          <a:xfrm>
            <a:off x="3352800" y="6307283"/>
            <a:ext cx="7827421" cy="169723"/>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spTree>
    <p:extLst>
      <p:ext uri="{BB962C8B-B14F-4D97-AF65-F5344CB8AC3E}">
        <p14:creationId xmlns:p14="http://schemas.microsoft.com/office/powerpoint/2010/main" val="376067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88">
          <p15:clr>
            <a:srgbClr val="FBAE40"/>
          </p15:clr>
        </p15:guide>
        <p15:guide id="2" pos="5472">
          <p15:clr>
            <a:srgbClr val="FBAE40"/>
          </p15:clr>
        </p15:guide>
        <p15:guide id="3" orient="horz" pos="3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522C253-7235-E94A-9C70-151418076F2B}"/>
              </a:ext>
            </a:extLst>
          </p:cNvPr>
          <p:cNvSpPr/>
          <p:nvPr userDrawn="1"/>
        </p:nvSpPr>
        <p:spPr>
          <a:xfrm>
            <a:off x="308659" y="120851"/>
            <a:ext cx="11582400" cy="65460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7F506860-307B-7E4D-93C3-6CFEE47124A2}" type="datetimeFigureOut">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sp>
        <p:nvSpPr>
          <p:cNvPr id="2" name="Title 1"/>
          <p:cNvSpPr>
            <a:spLocks noGrp="1"/>
          </p:cNvSpPr>
          <p:nvPr>
            <p:ph type="ctrTitle"/>
          </p:nvPr>
        </p:nvSpPr>
        <p:spPr>
          <a:xfrm>
            <a:off x="308659" y="3429000"/>
            <a:ext cx="5787341" cy="457200"/>
          </a:xfrm>
          <a:solidFill>
            <a:srgbClr val="CC153E"/>
          </a:solidFill>
        </p:spPr>
        <p:txBody>
          <a:bodyPr lIns="182880" rIns="182880" anchor="ctr" anchorCtr="0">
            <a:normAutofit/>
          </a:bodyPr>
          <a:lstStyle>
            <a:lvl1pPr algn="l">
              <a:defRPr sz="1400" cap="all" baseline="0">
                <a:solidFill>
                  <a:schemeClr val="bg1"/>
                </a:solidFill>
                <a:latin typeface="Source Sans Pro" panose="020B0503030403020204" pitchFamily="34" charset="77"/>
              </a:defRPr>
            </a:lvl1pPr>
          </a:lstStyle>
          <a:p>
            <a:r>
              <a:rPr lang="en-US"/>
              <a:t>Click to edit Master title style</a:t>
            </a:r>
          </a:p>
        </p:txBody>
      </p:sp>
      <p:sp>
        <p:nvSpPr>
          <p:cNvPr id="12" name="Text Placeholder 11">
            <a:extLst>
              <a:ext uri="{FF2B5EF4-FFF2-40B4-BE49-F238E27FC236}">
                <a16:creationId xmlns:a16="http://schemas.microsoft.com/office/drawing/2014/main" id="{247A9C0D-BA0C-9D4D-8CDC-69BAB92FAC8E}"/>
              </a:ext>
            </a:extLst>
          </p:cNvPr>
          <p:cNvSpPr>
            <a:spLocks noGrp="1"/>
          </p:cNvSpPr>
          <p:nvPr>
            <p:ph type="body" sz="quarter" idx="14"/>
          </p:nvPr>
        </p:nvSpPr>
        <p:spPr>
          <a:xfrm>
            <a:off x="653007" y="4542151"/>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C0100071-81EE-EA4D-A4D5-1A1D03CF8206}"/>
              </a:ext>
            </a:extLst>
          </p:cNvPr>
          <p:cNvSpPr>
            <a:spLocks noGrp="1"/>
          </p:cNvSpPr>
          <p:nvPr>
            <p:ph type="body" sz="quarter" idx="15"/>
          </p:nvPr>
        </p:nvSpPr>
        <p:spPr>
          <a:xfrm>
            <a:off x="4419600" y="4542151"/>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CF0142DC-63C6-194A-B6E9-0C1A9F1438C6}"/>
              </a:ext>
            </a:extLst>
          </p:cNvPr>
          <p:cNvSpPr>
            <a:spLocks noGrp="1"/>
          </p:cNvSpPr>
          <p:nvPr>
            <p:ph type="body" sz="quarter" idx="16"/>
          </p:nvPr>
        </p:nvSpPr>
        <p:spPr>
          <a:xfrm>
            <a:off x="8186193" y="4542151"/>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a:extLst>
              <a:ext uri="{FF2B5EF4-FFF2-40B4-BE49-F238E27FC236}">
                <a16:creationId xmlns:a16="http://schemas.microsoft.com/office/drawing/2014/main" id="{F8F83810-5196-1044-BEC3-AF81266B099A}"/>
              </a:ext>
            </a:extLst>
          </p:cNvPr>
          <p:cNvSpPr>
            <a:spLocks noGrp="1"/>
          </p:cNvSpPr>
          <p:nvPr>
            <p:ph type="body" sz="quarter" idx="17" hasCustomPrompt="1"/>
          </p:nvPr>
        </p:nvSpPr>
        <p:spPr>
          <a:xfrm>
            <a:off x="653007" y="4009715"/>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6" name="Text Placeholder 11">
            <a:extLst>
              <a:ext uri="{FF2B5EF4-FFF2-40B4-BE49-F238E27FC236}">
                <a16:creationId xmlns:a16="http://schemas.microsoft.com/office/drawing/2014/main" id="{F115A0C7-2718-3242-9D3E-ED6D12F4635F}"/>
              </a:ext>
            </a:extLst>
          </p:cNvPr>
          <p:cNvSpPr>
            <a:spLocks noGrp="1"/>
          </p:cNvSpPr>
          <p:nvPr>
            <p:ph type="body" sz="quarter" idx="18" hasCustomPrompt="1"/>
          </p:nvPr>
        </p:nvSpPr>
        <p:spPr>
          <a:xfrm>
            <a:off x="4419600" y="4009715"/>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7" name="Text Placeholder 11">
            <a:extLst>
              <a:ext uri="{FF2B5EF4-FFF2-40B4-BE49-F238E27FC236}">
                <a16:creationId xmlns:a16="http://schemas.microsoft.com/office/drawing/2014/main" id="{BFC9FE05-4FE1-0242-8219-EDBB0F7CD48C}"/>
              </a:ext>
            </a:extLst>
          </p:cNvPr>
          <p:cNvSpPr>
            <a:spLocks noGrp="1"/>
          </p:cNvSpPr>
          <p:nvPr>
            <p:ph type="body" sz="quarter" idx="19" hasCustomPrompt="1"/>
          </p:nvPr>
        </p:nvSpPr>
        <p:spPr>
          <a:xfrm>
            <a:off x="8186193" y="4009715"/>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Tree>
    <p:extLst>
      <p:ext uri="{BB962C8B-B14F-4D97-AF65-F5344CB8AC3E}">
        <p14:creationId xmlns:p14="http://schemas.microsoft.com/office/powerpoint/2010/main" val="364212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B606772-618D-EB49-AFDA-B845057D1F3A}"/>
              </a:ext>
            </a:extLst>
          </p:cNvPr>
          <p:cNvSpPr>
            <a:spLocks noGrp="1"/>
          </p:cNvSpPr>
          <p:nvPr>
            <p:ph type="body" sz="quarter" idx="15" hasCustomPrompt="1"/>
          </p:nvPr>
        </p:nvSpPr>
        <p:spPr>
          <a:xfrm>
            <a:off x="7577667" y="2767013"/>
            <a:ext cx="4267200" cy="3848460"/>
          </a:xfrm>
          <a:solidFill>
            <a:srgbClr val="073166"/>
          </a:solidFill>
          <a:ln>
            <a:noFill/>
          </a:ln>
        </p:spPr>
        <p:txBody>
          <a:bodyPr lIns="274320" tIns="914400" rIns="274320" bIns="914400" anchor="ctr" anchorCtr="0">
            <a:normAutofit/>
          </a:bodyPr>
          <a:lstStyle>
            <a:lvl1pPr marL="0" indent="0" algn="ctr">
              <a:lnSpc>
                <a:spcPct val="150000"/>
              </a:lnSpc>
              <a:buNone/>
              <a:defRPr sz="2000">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600">
                <a:solidFill>
                  <a:schemeClr val="bg1"/>
                </a:solidFill>
              </a:defRPr>
            </a:lvl4pPr>
            <a:lvl5pPr marL="1828800" indent="0" algn="ctr">
              <a:buNone/>
              <a:defRPr sz="1600">
                <a:solidFill>
                  <a:schemeClr val="bg1"/>
                </a:solidFill>
              </a:defRPr>
            </a:lvl5pPr>
          </a:lstStyle>
          <a:p>
            <a:pPr lvl="0"/>
            <a:r>
              <a:rPr lang="en-US"/>
              <a:t>“Quote.”</a:t>
            </a:r>
          </a:p>
        </p:txBody>
      </p:sp>
      <p:sp>
        <p:nvSpPr>
          <p:cNvPr id="2" name="Title 1"/>
          <p:cNvSpPr>
            <a:spLocks noGrp="1"/>
          </p:cNvSpPr>
          <p:nvPr>
            <p:ph type="ctrTitle"/>
          </p:nvPr>
        </p:nvSpPr>
        <p:spPr>
          <a:xfrm>
            <a:off x="914401" y="1414464"/>
            <a:ext cx="6323636" cy="2387600"/>
          </a:xfrm>
        </p:spPr>
        <p:txBody>
          <a:bodyPr anchor="b">
            <a:normAutofit/>
          </a:bodyPr>
          <a:lstStyle>
            <a:lvl1pPr algn="l">
              <a:defRPr sz="4000" baseline="0"/>
            </a:lvl1pPr>
          </a:lstStyle>
          <a:p>
            <a:r>
              <a:rPr lang="en-US"/>
              <a:t>Click to edit Master title style</a:t>
            </a:r>
          </a:p>
        </p:txBody>
      </p:sp>
      <p:sp>
        <p:nvSpPr>
          <p:cNvPr id="3" name="Subtitle 2"/>
          <p:cNvSpPr>
            <a:spLocks noGrp="1"/>
          </p:cNvSpPr>
          <p:nvPr>
            <p:ph type="subTitle" idx="1"/>
          </p:nvPr>
        </p:nvSpPr>
        <p:spPr>
          <a:xfrm>
            <a:off x="914401" y="3894139"/>
            <a:ext cx="632363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506860-307B-7E4D-93C3-6CFEE47124A2}" type="datetimeFigureOut">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sp>
        <p:nvSpPr>
          <p:cNvPr id="10" name="Text Placeholder 9">
            <a:extLst>
              <a:ext uri="{FF2B5EF4-FFF2-40B4-BE49-F238E27FC236}">
                <a16:creationId xmlns:a16="http://schemas.microsoft.com/office/drawing/2014/main" id="{D0172F50-E4BE-DF42-A059-9FF980C60504}"/>
              </a:ext>
            </a:extLst>
          </p:cNvPr>
          <p:cNvSpPr>
            <a:spLocks noGrp="1"/>
          </p:cNvSpPr>
          <p:nvPr>
            <p:ph type="body" sz="quarter" idx="14"/>
          </p:nvPr>
        </p:nvSpPr>
        <p:spPr>
          <a:xfrm>
            <a:off x="609601"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984C4B45-0DD9-2E41-883D-218CB6422604}"/>
              </a:ext>
            </a:extLst>
          </p:cNvPr>
          <p:cNvSpPr>
            <a:spLocks noGrp="1"/>
          </p:cNvSpPr>
          <p:nvPr>
            <p:ph type="pic" sz="quarter" idx="13"/>
          </p:nvPr>
        </p:nvSpPr>
        <p:spPr>
          <a:xfrm>
            <a:off x="7577560" y="242527"/>
            <a:ext cx="4267200" cy="3200400"/>
          </a:xfrm>
          <a:prstGeom prst="flowChartOffpageConnector">
            <a:avLst/>
          </a:prstGeom>
          <a:ln>
            <a:noFill/>
          </a:ln>
        </p:spPr>
        <p:txBody>
          <a:bodyPr/>
          <a:lstStyle/>
          <a:p>
            <a:endParaRPr lang="en-US"/>
          </a:p>
        </p:txBody>
      </p:sp>
    </p:spTree>
    <p:extLst>
      <p:ext uri="{BB962C8B-B14F-4D97-AF65-F5344CB8AC3E}">
        <p14:creationId xmlns:p14="http://schemas.microsoft.com/office/powerpoint/2010/main" val="12731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0F6D4-BA3B-4E0C-AA87-9E5AAB4F6E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ABE35-765A-4892-B2C7-9031F17B3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E358F8-FC2D-4B3E-988D-D27EDA6FF811}"/>
              </a:ext>
            </a:extLst>
          </p:cNvPr>
          <p:cNvSpPr>
            <a:spLocks noGrp="1"/>
          </p:cNvSpPr>
          <p:nvPr>
            <p:ph type="dt" sz="half" idx="10"/>
          </p:nvPr>
        </p:nvSpPr>
        <p:spPr/>
        <p:txBody>
          <a:bodyPr/>
          <a:lstStyle/>
          <a:p>
            <a:fld id="{D6177378-46A7-4A57-B3E1-D5DA35BF1773}" type="datetimeFigureOut">
              <a:rPr lang="en-US" smtClean="0"/>
              <a:t>10/21/2024</a:t>
            </a:fld>
            <a:endParaRPr lang="en-US"/>
          </a:p>
        </p:txBody>
      </p:sp>
      <p:sp>
        <p:nvSpPr>
          <p:cNvPr id="5" name="Footer Placeholder 4">
            <a:extLst>
              <a:ext uri="{FF2B5EF4-FFF2-40B4-BE49-F238E27FC236}">
                <a16:creationId xmlns:a16="http://schemas.microsoft.com/office/drawing/2014/main" id="{50930EDB-2447-4E10-AAE1-FAB31B74E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7C5AB-BE5B-481B-83E0-A47AB61869D2}"/>
              </a:ext>
            </a:extLst>
          </p:cNvPr>
          <p:cNvSpPr>
            <a:spLocks noGrp="1"/>
          </p:cNvSpPr>
          <p:nvPr>
            <p:ph type="sldNum" sz="quarter" idx="12"/>
          </p:nvPr>
        </p:nvSpPr>
        <p:spPr/>
        <p:txBody>
          <a:bodyPr/>
          <a:lstStyle/>
          <a:p>
            <a:fld id="{6FE4C177-93FA-41BE-A388-B7B634BA318D}" type="slidenum">
              <a:rPr lang="en-US" smtClean="0"/>
              <a:t>‹#›</a:t>
            </a:fld>
            <a:endParaRPr lang="en-US"/>
          </a:p>
        </p:txBody>
      </p:sp>
    </p:spTree>
    <p:extLst>
      <p:ext uri="{BB962C8B-B14F-4D97-AF65-F5344CB8AC3E}">
        <p14:creationId xmlns:p14="http://schemas.microsoft.com/office/powerpoint/2010/main" val="27124891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B606772-618D-EB49-AFDA-B845057D1F3A}"/>
              </a:ext>
            </a:extLst>
          </p:cNvPr>
          <p:cNvSpPr>
            <a:spLocks noGrp="1"/>
          </p:cNvSpPr>
          <p:nvPr>
            <p:ph type="body" sz="quarter" idx="15" hasCustomPrompt="1"/>
          </p:nvPr>
        </p:nvSpPr>
        <p:spPr>
          <a:xfrm>
            <a:off x="7577667" y="2767013"/>
            <a:ext cx="4267200" cy="3848460"/>
          </a:xfrm>
          <a:solidFill>
            <a:srgbClr val="073166"/>
          </a:solidFill>
          <a:ln>
            <a:noFill/>
          </a:ln>
        </p:spPr>
        <p:txBody>
          <a:bodyPr lIns="274320" tIns="914400" rIns="274320" bIns="914400" anchor="ctr" anchorCtr="0">
            <a:normAutofit/>
          </a:bodyPr>
          <a:lstStyle>
            <a:lvl1pPr marL="0" indent="0" algn="ctr">
              <a:lnSpc>
                <a:spcPct val="150000"/>
              </a:lnSpc>
              <a:buNone/>
              <a:defRPr sz="2000">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600">
                <a:solidFill>
                  <a:schemeClr val="bg1"/>
                </a:solidFill>
              </a:defRPr>
            </a:lvl4pPr>
            <a:lvl5pPr marL="1828800" indent="0" algn="ctr">
              <a:buNone/>
              <a:defRPr sz="1600">
                <a:solidFill>
                  <a:schemeClr val="bg1"/>
                </a:solidFill>
              </a:defRPr>
            </a:lvl5pPr>
          </a:lstStyle>
          <a:p>
            <a:pPr lvl="0"/>
            <a:r>
              <a:rPr lang="en-US"/>
              <a:t>“Quote.”</a:t>
            </a:r>
          </a:p>
        </p:txBody>
      </p:sp>
      <p:sp>
        <p:nvSpPr>
          <p:cNvPr id="2" name="Title 1"/>
          <p:cNvSpPr>
            <a:spLocks noGrp="1"/>
          </p:cNvSpPr>
          <p:nvPr>
            <p:ph type="ctrTitle"/>
          </p:nvPr>
        </p:nvSpPr>
        <p:spPr>
          <a:xfrm>
            <a:off x="914401" y="1414464"/>
            <a:ext cx="6323636" cy="2387600"/>
          </a:xfrm>
        </p:spPr>
        <p:txBody>
          <a:bodyPr anchor="b">
            <a:normAutofit/>
          </a:bodyPr>
          <a:lstStyle>
            <a:lvl1pPr algn="l">
              <a:defRPr sz="4000" baseline="0"/>
            </a:lvl1pPr>
          </a:lstStyle>
          <a:p>
            <a:r>
              <a:rPr lang="en-US"/>
              <a:t>Click to edit Master title style</a:t>
            </a:r>
          </a:p>
        </p:txBody>
      </p:sp>
      <p:sp>
        <p:nvSpPr>
          <p:cNvPr id="3" name="Subtitle 2"/>
          <p:cNvSpPr>
            <a:spLocks noGrp="1"/>
          </p:cNvSpPr>
          <p:nvPr>
            <p:ph type="subTitle" idx="1"/>
          </p:nvPr>
        </p:nvSpPr>
        <p:spPr>
          <a:xfrm>
            <a:off x="914401" y="3894139"/>
            <a:ext cx="632363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506860-307B-7E4D-93C3-6CFEE47124A2}" type="datetimeFigureOut">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sp>
        <p:nvSpPr>
          <p:cNvPr id="10" name="Text Placeholder 9">
            <a:extLst>
              <a:ext uri="{FF2B5EF4-FFF2-40B4-BE49-F238E27FC236}">
                <a16:creationId xmlns:a16="http://schemas.microsoft.com/office/drawing/2014/main" id="{D0172F50-E4BE-DF42-A059-9FF980C60504}"/>
              </a:ext>
            </a:extLst>
          </p:cNvPr>
          <p:cNvSpPr>
            <a:spLocks noGrp="1"/>
          </p:cNvSpPr>
          <p:nvPr>
            <p:ph type="body" sz="quarter" idx="14"/>
          </p:nvPr>
        </p:nvSpPr>
        <p:spPr>
          <a:xfrm>
            <a:off x="609601"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984C4B45-0DD9-2E41-883D-218CB6422604}"/>
              </a:ext>
            </a:extLst>
          </p:cNvPr>
          <p:cNvSpPr>
            <a:spLocks noGrp="1"/>
          </p:cNvSpPr>
          <p:nvPr>
            <p:ph type="pic" sz="quarter" idx="13"/>
          </p:nvPr>
        </p:nvSpPr>
        <p:spPr>
          <a:xfrm>
            <a:off x="7577560" y="242527"/>
            <a:ext cx="4267200" cy="3200400"/>
          </a:xfrm>
          <a:prstGeom prst="flowChartOffpageConnector">
            <a:avLst/>
          </a:prstGeom>
          <a:ln>
            <a:noFill/>
          </a:ln>
        </p:spPr>
        <p:txBody>
          <a:bodyPr/>
          <a:lstStyle/>
          <a:p>
            <a:endParaRPr lang="en-US"/>
          </a:p>
        </p:txBody>
      </p:sp>
    </p:spTree>
    <p:extLst>
      <p:ext uri="{BB962C8B-B14F-4D97-AF65-F5344CB8AC3E}">
        <p14:creationId xmlns:p14="http://schemas.microsoft.com/office/powerpoint/2010/main" val="131076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262" y="520534"/>
            <a:ext cx="11302014" cy="517946"/>
          </a:xfrm>
          <a:prstGeom prst="rect">
            <a:avLst/>
          </a:prstGeom>
        </p:spPr>
        <p:txBody>
          <a:bodyPr>
            <a:noAutofit/>
          </a:bodyPr>
          <a:lstStyle>
            <a:lvl1pPr>
              <a:defRPr sz="3200"/>
            </a:lvl1pPr>
          </a:lstStyle>
          <a:p>
            <a:r>
              <a:rPr lang="en-US"/>
              <a:t>Click to edit Master title style</a:t>
            </a:r>
          </a:p>
        </p:txBody>
      </p:sp>
      <p:sp>
        <p:nvSpPr>
          <p:cNvPr id="3" name="Content Placeholder 2"/>
          <p:cNvSpPr>
            <a:spLocks noGrp="1"/>
          </p:cNvSpPr>
          <p:nvPr>
            <p:ph idx="1"/>
          </p:nvPr>
        </p:nvSpPr>
        <p:spPr>
          <a:xfrm>
            <a:off x="449262" y="1181892"/>
            <a:ext cx="11302014" cy="5174457"/>
          </a:xfrm>
          <a:prstGeom prst="rect">
            <a:avLst/>
          </a:prstGeo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F77C23AB-5DEF-E2BF-8048-747F0264AF9D}"/>
              </a:ext>
            </a:extLst>
          </p:cNvPr>
          <p:cNvSpPr>
            <a:spLocks noGrp="1"/>
          </p:cNvSpPr>
          <p:nvPr>
            <p:ph type="body" sz="quarter" idx="13" hasCustomPrompt="1"/>
          </p:nvPr>
        </p:nvSpPr>
        <p:spPr>
          <a:xfrm>
            <a:off x="449262" y="233710"/>
            <a:ext cx="11302014" cy="251703"/>
          </a:xfrm>
          <a:prstGeom prst="rect">
            <a:avLst/>
          </a:prstGeom>
        </p:spPr>
        <p:txBody>
          <a:bodyPr anchor="ctr" anchorCtr="0">
            <a:normAutofit/>
          </a:bodyPr>
          <a:lstStyle>
            <a:lvl1pPr marL="0" indent="0">
              <a:buNone/>
              <a:defRPr sz="1200" b="1" cap="none" spc="0" baseline="0">
                <a:solidFill>
                  <a:srgbClr val="FF0000"/>
                </a:solidFill>
              </a:defRPr>
            </a:lvl1pPr>
          </a:lstStyle>
          <a:p>
            <a:pPr lvl="0"/>
            <a:r>
              <a:rPr lang="en-US"/>
              <a:t>Section title</a:t>
            </a:r>
          </a:p>
        </p:txBody>
      </p:sp>
      <p:sp>
        <p:nvSpPr>
          <p:cNvPr id="4" name="Date Placeholder 3">
            <a:extLst>
              <a:ext uri="{FF2B5EF4-FFF2-40B4-BE49-F238E27FC236}">
                <a16:creationId xmlns:a16="http://schemas.microsoft.com/office/drawing/2014/main" id="{4FF1BE81-4933-50A1-6B3B-A03EC86885BA}"/>
              </a:ext>
            </a:extLst>
          </p:cNvPr>
          <p:cNvSpPr>
            <a:spLocks noGrp="1"/>
          </p:cNvSpPr>
          <p:nvPr>
            <p:ph type="dt" sz="half" idx="10"/>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10/21/2024</a:t>
            </a:fld>
            <a:endParaRPr lang="en-US"/>
          </a:p>
        </p:txBody>
      </p:sp>
      <p:sp>
        <p:nvSpPr>
          <p:cNvPr id="5" name="Footer Placeholder 4">
            <a:extLst>
              <a:ext uri="{FF2B5EF4-FFF2-40B4-BE49-F238E27FC236}">
                <a16:creationId xmlns:a16="http://schemas.microsoft.com/office/drawing/2014/main" id="{B8FC023F-3FAC-C735-742F-C17C7174ACEA}"/>
              </a:ext>
            </a:extLst>
          </p:cNvPr>
          <p:cNvSpPr>
            <a:spLocks noGrp="1"/>
          </p:cNvSpPr>
          <p:nvPr>
            <p:ph type="ftr" sz="quarter" idx="11"/>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8" name="Slide Number Placeholder 5">
            <a:extLst>
              <a:ext uri="{FF2B5EF4-FFF2-40B4-BE49-F238E27FC236}">
                <a16:creationId xmlns:a16="http://schemas.microsoft.com/office/drawing/2014/main" id="{492649AA-BD74-7F57-C908-582386BE147E}"/>
              </a:ext>
            </a:extLst>
          </p:cNvPr>
          <p:cNvSpPr txBox="1">
            <a:spLocks/>
          </p:cNvSpPr>
          <p:nvPr userDrawn="1"/>
        </p:nvSpPr>
        <p:spPr>
          <a:xfrm>
            <a:off x="11507724" y="6554428"/>
            <a:ext cx="531876" cy="123111"/>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091AC62-753B-3240-A76B-ED140B7F97AA}" type="slidenum">
              <a:rPr lang="en-US" smtClean="0"/>
              <a:pPr/>
              <a:t>‹#›</a:t>
            </a:fld>
            <a:endParaRPr lang="en-US"/>
          </a:p>
        </p:txBody>
      </p:sp>
    </p:spTree>
    <p:extLst>
      <p:ext uri="{BB962C8B-B14F-4D97-AF65-F5344CB8AC3E}">
        <p14:creationId xmlns:p14="http://schemas.microsoft.com/office/powerpoint/2010/main" val="2788254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hasCustomPrompt="1"/>
          </p:nvPr>
        </p:nvSpPr>
        <p:spPr>
          <a:xfrm>
            <a:off x="611717" y="2133600"/>
            <a:ext cx="6246283" cy="2743201"/>
          </a:xfrm>
        </p:spPr>
        <p:txBody>
          <a:bodyPr/>
          <a:lstStyle>
            <a:lvl1pPr>
              <a:lnSpc>
                <a:spcPct val="80000"/>
              </a:lnSpc>
              <a:spcBef>
                <a:spcPts val="0"/>
              </a:spcBef>
              <a:spcAft>
                <a:spcPts val="400"/>
              </a:spcAft>
              <a:defRPr sz="4500" b="1" i="0" kern="2000" spc="75" baseline="0">
                <a:solidFill>
                  <a:schemeClr val="accent6"/>
                </a:solidFill>
                <a:latin typeface="Calibri" panose="020F0502020204030204" pitchFamily="34" charset="0"/>
                <a:ea typeface="Source Sans Pro" charset="0"/>
                <a:cs typeface="Calibri" panose="020F0502020204030204" pitchFamily="34" charset="0"/>
              </a:defRPr>
            </a:lvl1pPr>
            <a:lvl2pPr marL="0" indent="0">
              <a:lnSpc>
                <a:spcPts val="2160"/>
              </a:lnSpc>
              <a:spcBef>
                <a:spcPts val="0"/>
              </a:spcBef>
              <a:spcAft>
                <a:spcPts val="0"/>
              </a:spcAft>
              <a:buNone/>
              <a:defRPr sz="1800" b="0" i="0" spc="0" baseline="0">
                <a:solidFill>
                  <a:schemeClr val="accent6"/>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COVER PAGE </a:t>
            </a:r>
          </a:p>
          <a:p>
            <a:pPr lvl="0"/>
            <a:r>
              <a:rPr lang="en-US"/>
              <a:t>TITLE HERE</a:t>
            </a:r>
          </a:p>
          <a:p>
            <a:pPr lvl="1"/>
            <a:r>
              <a:rPr lang="en-US"/>
              <a:t>Subtitle here</a:t>
            </a:r>
          </a:p>
        </p:txBody>
      </p:sp>
      <p:sp>
        <p:nvSpPr>
          <p:cNvPr id="31"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pic>
        <p:nvPicPr>
          <p:cNvPr id="8" name="Picture 7">
            <a:extLst>
              <a:ext uri="{FF2B5EF4-FFF2-40B4-BE49-F238E27FC236}">
                <a16:creationId xmlns:a16="http://schemas.microsoft.com/office/drawing/2014/main" id="{6EE397CB-D86B-D34E-95B7-CDB35702E3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856" y="578092"/>
            <a:ext cx="2011680" cy="915428"/>
          </a:xfrm>
          <a:prstGeom prst="rect">
            <a:avLst/>
          </a:prstGeom>
        </p:spPr>
      </p:pic>
    </p:spTree>
    <p:extLst>
      <p:ext uri="{BB962C8B-B14F-4D97-AF65-F5344CB8AC3E}">
        <p14:creationId xmlns:p14="http://schemas.microsoft.com/office/powerpoint/2010/main" val="306566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ver Page 1">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hasCustomPrompt="1"/>
          </p:nvPr>
        </p:nvSpPr>
        <p:spPr>
          <a:xfrm>
            <a:off x="611717" y="2133600"/>
            <a:ext cx="6246283" cy="2743201"/>
          </a:xfrm>
        </p:spPr>
        <p:txBody>
          <a:bodyPr/>
          <a:lstStyle>
            <a:lvl1pPr>
              <a:lnSpc>
                <a:spcPct val="80000"/>
              </a:lnSpc>
              <a:spcBef>
                <a:spcPts val="0"/>
              </a:spcBef>
              <a:spcAft>
                <a:spcPts val="400"/>
              </a:spcAft>
              <a:defRPr sz="4500" b="1" i="0" kern="2000" spc="75" baseline="0">
                <a:solidFill>
                  <a:schemeClr val="accent6"/>
                </a:solidFill>
                <a:latin typeface="Calibri" panose="020F0502020204030204" pitchFamily="34" charset="0"/>
                <a:ea typeface="Source Sans Pro" charset="0"/>
                <a:cs typeface="Calibri" panose="020F0502020204030204" pitchFamily="34" charset="0"/>
              </a:defRPr>
            </a:lvl1pPr>
            <a:lvl2pPr marL="0" indent="0">
              <a:lnSpc>
                <a:spcPts val="2160"/>
              </a:lnSpc>
              <a:spcBef>
                <a:spcPts val="0"/>
              </a:spcBef>
              <a:spcAft>
                <a:spcPts val="0"/>
              </a:spcAft>
              <a:buNone/>
              <a:defRPr sz="1800" b="0" i="0" spc="0" baseline="0">
                <a:solidFill>
                  <a:schemeClr val="accent6"/>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COVER PAGE </a:t>
            </a:r>
          </a:p>
          <a:p>
            <a:pPr lvl="0"/>
            <a:r>
              <a:rPr lang="en-US"/>
              <a:t>TITLE HERE</a:t>
            </a:r>
          </a:p>
          <a:p>
            <a:pPr lvl="1"/>
            <a:r>
              <a:rPr lang="en-US"/>
              <a:t>Subtitle here</a:t>
            </a:r>
          </a:p>
        </p:txBody>
      </p:sp>
      <p:sp>
        <p:nvSpPr>
          <p:cNvPr id="23" name="Text Placeholder 7"/>
          <p:cNvSpPr>
            <a:spLocks noGrp="1"/>
          </p:cNvSpPr>
          <p:nvPr>
            <p:ph type="body" sz="quarter" idx="10"/>
          </p:nvPr>
        </p:nvSpPr>
        <p:spPr>
          <a:xfrm>
            <a:off x="609600" y="5943600"/>
            <a:ext cx="3490384" cy="400532"/>
          </a:xfrm>
        </p:spPr>
        <p:txBody>
          <a:bodyPr anchor="b">
            <a:noAutofit/>
          </a:bodyPr>
          <a:lstStyle>
            <a:lvl1pPr>
              <a:lnSpc>
                <a:spcPct val="100000"/>
              </a:lnSpc>
              <a:spcBef>
                <a:spcPts val="1800"/>
              </a:spcBef>
              <a:spcAft>
                <a:spcPts val="1200"/>
              </a:spcAft>
              <a:defRPr sz="1350" spc="0" baseline="0">
                <a:solidFill>
                  <a:schemeClr val="accent6"/>
                </a:solidFill>
              </a:defRPr>
            </a:lvl1pPr>
            <a:lvl2pPr>
              <a:defRPr>
                <a:solidFill>
                  <a:schemeClr val="accent6"/>
                </a:solidFill>
              </a:defRPr>
            </a:lvl2pPr>
          </a:lstStyle>
          <a:p>
            <a:pPr lvl="0"/>
            <a:r>
              <a:rPr lang="en-US"/>
              <a:t>Click to edit Master text styles</a:t>
            </a:r>
          </a:p>
          <a:p>
            <a:pPr lvl="1"/>
            <a:r>
              <a:rPr lang="en-US"/>
              <a:t>Second level</a:t>
            </a:r>
          </a:p>
        </p:txBody>
      </p:sp>
      <p:sp>
        <p:nvSpPr>
          <p:cNvPr id="31"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pic>
        <p:nvPicPr>
          <p:cNvPr id="8" name="Picture 7">
            <a:extLst>
              <a:ext uri="{FF2B5EF4-FFF2-40B4-BE49-F238E27FC236}">
                <a16:creationId xmlns:a16="http://schemas.microsoft.com/office/drawing/2014/main" id="{D7E379A3-3D3B-434F-922F-E1E58E3910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856" y="608572"/>
            <a:ext cx="2011680" cy="915428"/>
          </a:xfrm>
          <a:prstGeom prst="rect">
            <a:avLst/>
          </a:prstGeom>
        </p:spPr>
      </p:pic>
    </p:spTree>
    <p:extLst>
      <p:ext uri="{BB962C8B-B14F-4D97-AF65-F5344CB8AC3E}">
        <p14:creationId xmlns:p14="http://schemas.microsoft.com/office/powerpoint/2010/main" val="287301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ver Pag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8CACFC-1295-F945-B245-C92B92939F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621" r="8621"/>
          <a:stretch/>
        </p:blipFill>
        <p:spPr>
          <a:xfrm>
            <a:off x="0" y="-5617"/>
            <a:ext cx="12192000" cy="6865327"/>
          </a:xfrm>
          <a:prstGeom prst="rect">
            <a:avLst/>
          </a:prstGeom>
        </p:spPr>
      </p:pic>
      <p:sp>
        <p:nvSpPr>
          <p:cNvPr id="21" name="Text Placeholder 3"/>
          <p:cNvSpPr>
            <a:spLocks noGrp="1"/>
          </p:cNvSpPr>
          <p:nvPr>
            <p:ph type="body" sz="quarter" idx="18" hasCustomPrompt="1"/>
          </p:nvPr>
        </p:nvSpPr>
        <p:spPr>
          <a:xfrm>
            <a:off x="611717" y="2133600"/>
            <a:ext cx="6246283" cy="2743201"/>
          </a:xfrm>
        </p:spPr>
        <p:txBody>
          <a:bodyPr/>
          <a:lstStyle>
            <a:lvl1pPr>
              <a:lnSpc>
                <a:spcPct val="80000"/>
              </a:lnSpc>
              <a:spcBef>
                <a:spcPts val="0"/>
              </a:spcBef>
              <a:spcAft>
                <a:spcPts val="400"/>
              </a:spcAft>
              <a:defRPr sz="4500" b="1" i="0" kern="2000" spc="75" baseline="0">
                <a:solidFill>
                  <a:schemeClr val="accent6"/>
                </a:solidFill>
                <a:latin typeface="Calibri" panose="020F0502020204030204" pitchFamily="34" charset="0"/>
                <a:ea typeface="Source Sans Pro" charset="0"/>
                <a:cs typeface="Calibri" panose="020F0502020204030204" pitchFamily="34" charset="0"/>
              </a:defRPr>
            </a:lvl1pPr>
            <a:lvl2pPr marL="0" indent="0">
              <a:lnSpc>
                <a:spcPts val="2160"/>
              </a:lnSpc>
              <a:spcBef>
                <a:spcPts val="0"/>
              </a:spcBef>
              <a:spcAft>
                <a:spcPts val="0"/>
              </a:spcAft>
              <a:buNone/>
              <a:defRPr sz="1800" b="0" i="0" spc="0" baseline="0">
                <a:solidFill>
                  <a:schemeClr val="accent6"/>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COVER PAGE </a:t>
            </a:r>
          </a:p>
          <a:p>
            <a:pPr lvl="0"/>
            <a:r>
              <a:rPr lang="en-US"/>
              <a:t>TITLE HERE</a:t>
            </a:r>
          </a:p>
          <a:p>
            <a:pPr lvl="1"/>
            <a:r>
              <a:rPr lang="en-US"/>
              <a:t>Subtitle here</a:t>
            </a:r>
          </a:p>
        </p:txBody>
      </p:sp>
      <p:sp>
        <p:nvSpPr>
          <p:cNvPr id="23" name="Text Placeholder 7"/>
          <p:cNvSpPr>
            <a:spLocks noGrp="1"/>
          </p:cNvSpPr>
          <p:nvPr>
            <p:ph type="body" sz="quarter" idx="10"/>
          </p:nvPr>
        </p:nvSpPr>
        <p:spPr>
          <a:xfrm>
            <a:off x="609600" y="5943600"/>
            <a:ext cx="3490384" cy="400532"/>
          </a:xfrm>
        </p:spPr>
        <p:txBody>
          <a:bodyPr anchor="b">
            <a:noAutofit/>
          </a:bodyPr>
          <a:lstStyle>
            <a:lvl1pPr>
              <a:lnSpc>
                <a:spcPct val="100000"/>
              </a:lnSpc>
              <a:spcBef>
                <a:spcPts val="1800"/>
              </a:spcBef>
              <a:spcAft>
                <a:spcPts val="1200"/>
              </a:spcAft>
              <a:defRPr sz="1350" spc="0" baseline="0">
                <a:solidFill>
                  <a:schemeClr val="accent6"/>
                </a:solidFill>
              </a:defRPr>
            </a:lvl1pPr>
            <a:lvl2pPr>
              <a:defRPr>
                <a:solidFill>
                  <a:schemeClr val="accent6"/>
                </a:solidFill>
              </a:defRPr>
            </a:lvl2pPr>
          </a:lstStyle>
          <a:p>
            <a:pPr lvl="0"/>
            <a:r>
              <a:rPr lang="en-US"/>
              <a:t>Click to edit Master text styles</a:t>
            </a:r>
          </a:p>
          <a:p>
            <a:pPr lvl="1"/>
            <a:r>
              <a:rPr lang="en-US"/>
              <a:t>Second level</a:t>
            </a:r>
          </a:p>
        </p:txBody>
      </p:sp>
      <p:sp>
        <p:nvSpPr>
          <p:cNvPr id="31"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pic>
        <p:nvPicPr>
          <p:cNvPr id="8" name="Picture 7">
            <a:extLst>
              <a:ext uri="{FF2B5EF4-FFF2-40B4-BE49-F238E27FC236}">
                <a16:creationId xmlns:a16="http://schemas.microsoft.com/office/drawing/2014/main" id="{8BD26DF3-64F8-FD46-B703-B3B7F4487D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856" y="608572"/>
            <a:ext cx="2011680" cy="915428"/>
          </a:xfrm>
          <a:prstGeom prst="rect">
            <a:avLst/>
          </a:prstGeom>
        </p:spPr>
      </p:pic>
    </p:spTree>
    <p:extLst>
      <p:ext uri="{BB962C8B-B14F-4D97-AF65-F5344CB8AC3E}">
        <p14:creationId xmlns:p14="http://schemas.microsoft.com/office/powerpoint/2010/main" val="93244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over Pag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8CACFC-1295-F945-B245-C92B92939F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184" r="9184"/>
          <a:stretch/>
        </p:blipFill>
        <p:spPr>
          <a:xfrm>
            <a:off x="0" y="-5617"/>
            <a:ext cx="12192000" cy="6865326"/>
          </a:xfrm>
          <a:prstGeom prst="rect">
            <a:avLst/>
          </a:prstGeom>
        </p:spPr>
      </p:pic>
      <p:sp>
        <p:nvSpPr>
          <p:cNvPr id="21" name="Text Placeholder 3"/>
          <p:cNvSpPr>
            <a:spLocks noGrp="1"/>
          </p:cNvSpPr>
          <p:nvPr>
            <p:ph type="body" sz="quarter" idx="18" hasCustomPrompt="1"/>
          </p:nvPr>
        </p:nvSpPr>
        <p:spPr>
          <a:xfrm>
            <a:off x="611717" y="2133600"/>
            <a:ext cx="6246283" cy="2743201"/>
          </a:xfrm>
        </p:spPr>
        <p:txBody>
          <a:bodyPr/>
          <a:lstStyle>
            <a:lvl1pPr>
              <a:lnSpc>
                <a:spcPct val="80000"/>
              </a:lnSpc>
              <a:spcBef>
                <a:spcPts val="0"/>
              </a:spcBef>
              <a:spcAft>
                <a:spcPts val="400"/>
              </a:spcAft>
              <a:defRPr sz="4500" b="1" i="0" kern="2000" spc="75" baseline="0">
                <a:solidFill>
                  <a:schemeClr val="accent6"/>
                </a:solidFill>
                <a:latin typeface="Calibri" panose="020F0502020204030204" pitchFamily="34" charset="0"/>
                <a:ea typeface="Source Sans Pro" charset="0"/>
                <a:cs typeface="Calibri" panose="020F0502020204030204" pitchFamily="34" charset="0"/>
              </a:defRPr>
            </a:lvl1pPr>
            <a:lvl2pPr marL="0" indent="0">
              <a:lnSpc>
                <a:spcPts val="2160"/>
              </a:lnSpc>
              <a:spcBef>
                <a:spcPts val="0"/>
              </a:spcBef>
              <a:spcAft>
                <a:spcPts val="0"/>
              </a:spcAft>
              <a:buNone/>
              <a:defRPr sz="1800" b="0" i="0" spc="0" baseline="0">
                <a:solidFill>
                  <a:schemeClr val="accent6"/>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COVER PAGE </a:t>
            </a:r>
          </a:p>
          <a:p>
            <a:pPr lvl="0"/>
            <a:r>
              <a:rPr lang="en-US"/>
              <a:t>TITLE HERE</a:t>
            </a:r>
          </a:p>
          <a:p>
            <a:pPr lvl="1"/>
            <a:r>
              <a:rPr lang="en-US"/>
              <a:t>Subtitle here</a:t>
            </a:r>
          </a:p>
        </p:txBody>
      </p:sp>
      <p:sp>
        <p:nvSpPr>
          <p:cNvPr id="23" name="Text Placeholder 7"/>
          <p:cNvSpPr>
            <a:spLocks noGrp="1"/>
          </p:cNvSpPr>
          <p:nvPr>
            <p:ph type="body" sz="quarter" idx="10"/>
          </p:nvPr>
        </p:nvSpPr>
        <p:spPr>
          <a:xfrm>
            <a:off x="609600" y="5943600"/>
            <a:ext cx="3490384" cy="400532"/>
          </a:xfrm>
        </p:spPr>
        <p:txBody>
          <a:bodyPr anchor="b">
            <a:noAutofit/>
          </a:bodyPr>
          <a:lstStyle>
            <a:lvl1pPr>
              <a:lnSpc>
                <a:spcPct val="100000"/>
              </a:lnSpc>
              <a:spcBef>
                <a:spcPts val="1800"/>
              </a:spcBef>
              <a:spcAft>
                <a:spcPts val="1200"/>
              </a:spcAft>
              <a:defRPr sz="1350" spc="0" baseline="0">
                <a:solidFill>
                  <a:schemeClr val="accent6"/>
                </a:solidFill>
              </a:defRPr>
            </a:lvl1pPr>
            <a:lvl2pPr>
              <a:defRPr>
                <a:solidFill>
                  <a:schemeClr val="accent6"/>
                </a:solidFill>
              </a:defRPr>
            </a:lvl2pPr>
          </a:lstStyle>
          <a:p>
            <a:pPr lvl="0"/>
            <a:r>
              <a:rPr lang="en-US"/>
              <a:t>Click to edit Master text styles</a:t>
            </a:r>
          </a:p>
          <a:p>
            <a:pPr lvl="1"/>
            <a:r>
              <a:rPr lang="en-US"/>
              <a:t>Second level</a:t>
            </a:r>
          </a:p>
        </p:txBody>
      </p:sp>
      <p:sp>
        <p:nvSpPr>
          <p:cNvPr id="31"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pic>
        <p:nvPicPr>
          <p:cNvPr id="8" name="Picture 7">
            <a:extLst>
              <a:ext uri="{FF2B5EF4-FFF2-40B4-BE49-F238E27FC236}">
                <a16:creationId xmlns:a16="http://schemas.microsoft.com/office/drawing/2014/main" id="{F09FE57D-5B18-774B-B288-D03A44D0DF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856" y="608572"/>
            <a:ext cx="2011680" cy="915428"/>
          </a:xfrm>
          <a:prstGeom prst="rect">
            <a:avLst/>
          </a:prstGeom>
        </p:spPr>
      </p:pic>
    </p:spTree>
    <p:extLst>
      <p:ext uri="{BB962C8B-B14F-4D97-AF65-F5344CB8AC3E}">
        <p14:creationId xmlns:p14="http://schemas.microsoft.com/office/powerpoint/2010/main" val="391442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7" name="Footer Placeholder 3"/>
          <p:cNvSpPr>
            <a:spLocks noGrp="1"/>
          </p:cNvSpPr>
          <p:nvPr>
            <p:ph type="ftr" sz="quarter" idx="3"/>
          </p:nvPr>
        </p:nvSpPr>
        <p:spPr>
          <a:xfrm>
            <a:off x="3352800" y="6307283"/>
            <a:ext cx="7827421" cy="169723"/>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pic>
        <p:nvPicPr>
          <p:cNvPr id="4" name="Picture 3">
            <a:extLst>
              <a:ext uri="{FF2B5EF4-FFF2-40B4-BE49-F238E27FC236}">
                <a16:creationId xmlns:a16="http://schemas.microsoft.com/office/drawing/2014/main" id="{6B116458-EB5A-B744-AA09-6B6820C48F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39457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Text Placeholder 3"/>
          <p:cNvSpPr>
            <a:spLocks noGrp="1"/>
          </p:cNvSpPr>
          <p:nvPr>
            <p:ph type="body" sz="quarter" idx="18" hasCustomPrompt="1"/>
          </p:nvPr>
        </p:nvSpPr>
        <p:spPr>
          <a:xfrm>
            <a:off x="611717" y="536787"/>
            <a:ext cx="10970683" cy="1143000"/>
          </a:xfrm>
        </p:spPr>
        <p:txBody>
          <a:bodyPr/>
          <a:lstStyle>
            <a:lvl1pPr>
              <a:lnSpc>
                <a:spcPct val="80000"/>
              </a:lnSpc>
              <a:spcBef>
                <a:spcPts val="0"/>
              </a:spcBef>
              <a:spcAft>
                <a:spcPts val="400"/>
              </a:spcAft>
              <a:defRPr sz="3000" b="1" i="0" kern="2000" spc="75"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18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SLIDE TITLE HERE</a:t>
            </a:r>
          </a:p>
          <a:p>
            <a:pPr lvl="1"/>
            <a:r>
              <a:rPr lang="en-US"/>
              <a:t>Subtitle here</a:t>
            </a:r>
          </a:p>
        </p:txBody>
      </p:sp>
      <p:sp>
        <p:nvSpPr>
          <p:cNvPr id="17"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8" name="Footer Placeholder 3"/>
          <p:cNvSpPr>
            <a:spLocks noGrp="1"/>
          </p:cNvSpPr>
          <p:nvPr>
            <p:ph type="ftr" sz="quarter" idx="3"/>
          </p:nvPr>
        </p:nvSpPr>
        <p:spPr>
          <a:xfrm>
            <a:off x="3352800" y="6307283"/>
            <a:ext cx="7827421" cy="169723"/>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pic>
        <p:nvPicPr>
          <p:cNvPr id="5" name="Picture 4">
            <a:extLst>
              <a:ext uri="{FF2B5EF4-FFF2-40B4-BE49-F238E27FC236}">
                <a16:creationId xmlns:a16="http://schemas.microsoft.com/office/drawing/2014/main" id="{810CC90F-2A56-6D48-AE15-B17CF28013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56507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88">
          <p15:clr>
            <a:srgbClr val="FBAE40"/>
          </p15:clr>
        </p15:guide>
        <p15:guide id="2" pos="5472">
          <p15:clr>
            <a:srgbClr val="FBAE40"/>
          </p15:clr>
        </p15:guide>
        <p15:guide id="3" orient="horz" pos="3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717" y="1905005"/>
            <a:ext cx="10972800"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p:cNvSpPr>
            <a:spLocks noGrp="1"/>
          </p:cNvSpPr>
          <p:nvPr>
            <p:ph type="body" sz="quarter" idx="18" hasCustomPrompt="1"/>
          </p:nvPr>
        </p:nvSpPr>
        <p:spPr>
          <a:xfrm>
            <a:off x="611717" y="536787"/>
            <a:ext cx="10970683" cy="1143000"/>
          </a:xfrm>
        </p:spPr>
        <p:txBody>
          <a:bodyPr/>
          <a:lstStyle>
            <a:lvl1pPr>
              <a:lnSpc>
                <a:spcPct val="80000"/>
              </a:lnSpc>
              <a:spcBef>
                <a:spcPts val="0"/>
              </a:spcBef>
              <a:spcAft>
                <a:spcPts val="400"/>
              </a:spcAft>
              <a:defRPr sz="3000" b="1" i="0" kern="2000" spc="75"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18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SLIDE TITLE HERE</a:t>
            </a:r>
          </a:p>
          <a:p>
            <a:pPr lvl="1"/>
            <a:r>
              <a:rPr lang="en-US"/>
              <a:t>Subtitle here</a:t>
            </a:r>
          </a:p>
        </p:txBody>
      </p:sp>
      <p:sp>
        <p:nvSpPr>
          <p:cNvPr id="13"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4" name="Footer Placeholder 3"/>
          <p:cNvSpPr>
            <a:spLocks noGrp="1"/>
          </p:cNvSpPr>
          <p:nvPr>
            <p:ph type="ftr" sz="quarter" idx="3"/>
          </p:nvPr>
        </p:nvSpPr>
        <p:spPr>
          <a:xfrm>
            <a:off x="3352800" y="6307283"/>
            <a:ext cx="7827421" cy="169723"/>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pic>
        <p:nvPicPr>
          <p:cNvPr id="6" name="Picture 5">
            <a:extLst>
              <a:ext uri="{FF2B5EF4-FFF2-40B4-BE49-F238E27FC236}">
                <a16:creationId xmlns:a16="http://schemas.microsoft.com/office/drawing/2014/main" id="{C11AA5B6-F470-4940-9017-C3B762F7D1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350338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12" name="Text Placeholder 3"/>
          <p:cNvSpPr>
            <a:spLocks noGrp="1"/>
          </p:cNvSpPr>
          <p:nvPr>
            <p:ph type="body" sz="quarter" idx="18" hasCustomPrompt="1"/>
          </p:nvPr>
        </p:nvSpPr>
        <p:spPr>
          <a:xfrm>
            <a:off x="611717" y="536787"/>
            <a:ext cx="10970683" cy="1143000"/>
          </a:xfrm>
        </p:spPr>
        <p:txBody>
          <a:bodyPr/>
          <a:lstStyle>
            <a:lvl1pPr>
              <a:lnSpc>
                <a:spcPct val="80000"/>
              </a:lnSpc>
              <a:spcBef>
                <a:spcPts val="0"/>
              </a:spcBef>
              <a:spcAft>
                <a:spcPts val="400"/>
              </a:spcAft>
              <a:defRPr sz="3000" b="1" i="0" kern="2000" spc="75"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18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SLIDE TITLE HERE</a:t>
            </a:r>
          </a:p>
          <a:p>
            <a:pPr lvl="1"/>
            <a:r>
              <a:rPr lang="en-US"/>
              <a:t>Subtitle here</a:t>
            </a:r>
          </a:p>
        </p:txBody>
      </p:sp>
      <p:sp>
        <p:nvSpPr>
          <p:cNvPr id="14" name="Content Placeholder 2"/>
          <p:cNvSpPr>
            <a:spLocks noGrp="1"/>
          </p:cNvSpPr>
          <p:nvPr>
            <p:ph idx="1"/>
          </p:nvPr>
        </p:nvSpPr>
        <p:spPr>
          <a:xfrm>
            <a:off x="611717" y="1905005"/>
            <a:ext cx="5255683"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9"/>
          </p:nvPr>
        </p:nvSpPr>
        <p:spPr>
          <a:xfrm>
            <a:off x="6326717" y="1905005"/>
            <a:ext cx="5255683"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9" name="Footer Placeholder 3"/>
          <p:cNvSpPr>
            <a:spLocks noGrp="1"/>
          </p:cNvSpPr>
          <p:nvPr>
            <p:ph type="ftr" sz="quarter" idx="3"/>
          </p:nvPr>
        </p:nvSpPr>
        <p:spPr>
          <a:xfrm>
            <a:off x="3352800" y="6307283"/>
            <a:ext cx="7827421" cy="169723"/>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pic>
        <p:nvPicPr>
          <p:cNvPr id="7" name="Picture 6">
            <a:extLst>
              <a:ext uri="{FF2B5EF4-FFF2-40B4-BE49-F238E27FC236}">
                <a16:creationId xmlns:a16="http://schemas.microsoft.com/office/drawing/2014/main" id="{DF8A8C8E-5B85-1F46-AF35-44DE1908EC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206967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F1407-1801-42F6-95A7-47492FB971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F8AA46-F906-4688-BFF9-4793975626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B7EF3F-6B23-40D4-9D61-7A4E8434ECEB}"/>
              </a:ext>
            </a:extLst>
          </p:cNvPr>
          <p:cNvSpPr>
            <a:spLocks noGrp="1"/>
          </p:cNvSpPr>
          <p:nvPr>
            <p:ph type="dt" sz="half" idx="10"/>
          </p:nvPr>
        </p:nvSpPr>
        <p:spPr/>
        <p:txBody>
          <a:bodyPr/>
          <a:lstStyle/>
          <a:p>
            <a:fld id="{D6177378-46A7-4A57-B3E1-D5DA35BF1773}" type="datetimeFigureOut">
              <a:rPr lang="en-US" smtClean="0"/>
              <a:t>10/21/2024</a:t>
            </a:fld>
            <a:endParaRPr lang="en-US"/>
          </a:p>
        </p:txBody>
      </p:sp>
      <p:sp>
        <p:nvSpPr>
          <p:cNvPr id="5" name="Footer Placeholder 4">
            <a:extLst>
              <a:ext uri="{FF2B5EF4-FFF2-40B4-BE49-F238E27FC236}">
                <a16:creationId xmlns:a16="http://schemas.microsoft.com/office/drawing/2014/main" id="{9CF12D7D-8BA2-4682-B099-0467499ACA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3A00A-B7AA-4995-B71D-1C7DB02ABBD7}"/>
              </a:ext>
            </a:extLst>
          </p:cNvPr>
          <p:cNvSpPr>
            <a:spLocks noGrp="1"/>
          </p:cNvSpPr>
          <p:nvPr>
            <p:ph type="sldNum" sz="quarter" idx="12"/>
          </p:nvPr>
        </p:nvSpPr>
        <p:spPr/>
        <p:txBody>
          <a:bodyPr/>
          <a:lstStyle/>
          <a:p>
            <a:fld id="{6FE4C177-93FA-41BE-A388-B7B634BA318D}" type="slidenum">
              <a:rPr lang="en-US" smtClean="0"/>
              <a:t>‹#›</a:t>
            </a:fld>
            <a:endParaRPr lang="en-US"/>
          </a:p>
        </p:txBody>
      </p:sp>
    </p:spTree>
    <p:extLst>
      <p:ext uri="{BB962C8B-B14F-4D97-AF65-F5344CB8AC3E}">
        <p14:creationId xmlns:p14="http://schemas.microsoft.com/office/powerpoint/2010/main" val="4234606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 image right 1">
    <p:spTree>
      <p:nvGrpSpPr>
        <p:cNvPr id="1" name=""/>
        <p:cNvGrpSpPr/>
        <p:nvPr/>
      </p:nvGrpSpPr>
      <p:grpSpPr>
        <a:xfrm>
          <a:off x="0" y="0"/>
          <a:ext cx="0" cy="0"/>
          <a:chOff x="0" y="0"/>
          <a:chExt cx="0" cy="0"/>
        </a:xfrm>
      </p:grpSpPr>
      <p:sp>
        <p:nvSpPr>
          <p:cNvPr id="8" name="Rectangle 7"/>
          <p:cNvSpPr/>
          <p:nvPr userDrawn="1"/>
        </p:nvSpPr>
        <p:spPr>
          <a:xfrm>
            <a:off x="6103209" y="0"/>
            <a:ext cx="6088795"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Picture Placeholder 4"/>
          <p:cNvSpPr>
            <a:spLocks noGrp="1"/>
          </p:cNvSpPr>
          <p:nvPr>
            <p:ph type="pic" sz="quarter" idx="14"/>
          </p:nvPr>
        </p:nvSpPr>
        <p:spPr>
          <a:xfrm>
            <a:off x="6103209" y="0"/>
            <a:ext cx="6088795" cy="6858000"/>
          </a:xfrm>
          <a:solidFill>
            <a:schemeClr val="bg1">
              <a:lumMod val="10000"/>
            </a:schemeClr>
          </a:solidFill>
        </p:spPr>
        <p:txBody>
          <a:bodyPr anchor="ctr"/>
          <a:lstStyle>
            <a:lvl1pPr algn="ctr">
              <a:defRPr>
                <a:solidFill>
                  <a:schemeClr val="bg1">
                    <a:lumMod val="10000"/>
                  </a:schemeClr>
                </a:solidFill>
              </a:defRPr>
            </a:lvl1pPr>
          </a:lstStyle>
          <a:p>
            <a:r>
              <a:rPr lang="en-US"/>
              <a:t>Drag picture to placeholder or click icon to add</a:t>
            </a:r>
          </a:p>
        </p:txBody>
      </p:sp>
      <p:sp>
        <p:nvSpPr>
          <p:cNvPr id="2" name="TextBox 1"/>
          <p:cNvSpPr txBox="1"/>
          <p:nvPr userDrawn="1"/>
        </p:nvSpPr>
        <p:spPr>
          <a:xfrm>
            <a:off x="8104095" y="2761131"/>
            <a:ext cx="2294964" cy="215444"/>
          </a:xfrm>
          <a:prstGeom prst="rect">
            <a:avLst/>
          </a:prstGeom>
          <a:noFill/>
        </p:spPr>
        <p:txBody>
          <a:bodyPr wrap="square" lIns="0" tIns="0" rIns="0" bIns="0" rtlCol="0">
            <a:spAutoFit/>
          </a:bodyPr>
          <a:lstStyle/>
          <a:p>
            <a:pPr>
              <a:spcAft>
                <a:spcPts val="1200"/>
              </a:spcAft>
            </a:pPr>
            <a:r>
              <a:rPr lang="en-US" sz="1400">
                <a:solidFill>
                  <a:schemeClr val="bg2"/>
                </a:solidFill>
              </a:rPr>
              <a:t>Drag picture in here</a:t>
            </a:r>
          </a:p>
        </p:txBody>
      </p:sp>
      <p:sp>
        <p:nvSpPr>
          <p:cNvPr id="9" name="Text Placeholder 3"/>
          <p:cNvSpPr>
            <a:spLocks noGrp="1"/>
          </p:cNvSpPr>
          <p:nvPr>
            <p:ph type="body" sz="quarter" idx="18" hasCustomPrompt="1"/>
          </p:nvPr>
        </p:nvSpPr>
        <p:spPr>
          <a:xfrm>
            <a:off x="611721" y="536787"/>
            <a:ext cx="5020985" cy="1143000"/>
          </a:xfrm>
        </p:spPr>
        <p:txBody>
          <a:bodyPr/>
          <a:lstStyle>
            <a:lvl1pPr>
              <a:lnSpc>
                <a:spcPct val="80000"/>
              </a:lnSpc>
              <a:spcBef>
                <a:spcPts val="0"/>
              </a:spcBef>
              <a:spcAft>
                <a:spcPts val="400"/>
              </a:spcAft>
              <a:defRPr sz="3000" b="1" i="0" kern="2000" spc="75"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18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SLIDE TITLE HERE</a:t>
            </a:r>
          </a:p>
          <a:p>
            <a:pPr lvl="1"/>
            <a:r>
              <a:rPr lang="en-US"/>
              <a:t>Subtitle here</a:t>
            </a:r>
          </a:p>
        </p:txBody>
      </p:sp>
      <p:sp>
        <p:nvSpPr>
          <p:cNvPr id="11" name="Slide Number Placeholder 5"/>
          <p:cNvSpPr>
            <a:spLocks noGrp="1"/>
          </p:cNvSpPr>
          <p:nvPr>
            <p:ph type="sldNum" sz="quarter" idx="4"/>
          </p:nvPr>
        </p:nvSpPr>
        <p:spPr>
          <a:xfrm>
            <a:off x="5344445" y="6306693"/>
            <a:ext cx="288259" cy="170313"/>
          </a:xfrm>
          <a:prstGeom prst="rect">
            <a:avLst/>
          </a:prstGeom>
        </p:spPr>
        <p:txBody>
          <a:bodyPr vert="horz" lIns="0" tIns="0" rIns="0" bIns="0" rtlCol="0" anchor="b"/>
          <a:lstStyle>
            <a:lvl1pPr algn="r">
              <a:lnSpc>
                <a:spcPct val="90000"/>
              </a:lnSpc>
              <a:defRPr sz="788"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2" name="Footer Placeholder 3"/>
          <p:cNvSpPr>
            <a:spLocks noGrp="1"/>
          </p:cNvSpPr>
          <p:nvPr>
            <p:ph type="ftr" sz="quarter" idx="3"/>
          </p:nvPr>
        </p:nvSpPr>
        <p:spPr>
          <a:xfrm>
            <a:off x="2885089" y="6306982"/>
            <a:ext cx="2404219" cy="170018"/>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sp>
        <p:nvSpPr>
          <p:cNvPr id="13" name="Content Placeholder 2"/>
          <p:cNvSpPr>
            <a:spLocks noGrp="1"/>
          </p:cNvSpPr>
          <p:nvPr>
            <p:ph idx="1"/>
          </p:nvPr>
        </p:nvSpPr>
        <p:spPr>
          <a:xfrm>
            <a:off x="611721" y="1905005"/>
            <a:ext cx="5020985"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56414248-3907-5342-9A81-44992FF95D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996" r="9076"/>
          <a:stretch/>
        </p:blipFill>
        <p:spPr>
          <a:xfrm>
            <a:off x="6088792" y="2"/>
            <a:ext cx="6088795" cy="6877877"/>
          </a:xfrm>
          <a:prstGeom prst="rect">
            <a:avLst/>
          </a:prstGeom>
        </p:spPr>
      </p:pic>
      <p:pic>
        <p:nvPicPr>
          <p:cNvPr id="10" name="Picture 9">
            <a:extLst>
              <a:ext uri="{FF2B5EF4-FFF2-40B4-BE49-F238E27FC236}">
                <a16:creationId xmlns:a16="http://schemas.microsoft.com/office/drawing/2014/main" id="{FE6E5ADE-177A-8041-AADF-D42DBEE023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10907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1/2 image right 3">
    <p:spTree>
      <p:nvGrpSpPr>
        <p:cNvPr id="1" name=""/>
        <p:cNvGrpSpPr/>
        <p:nvPr/>
      </p:nvGrpSpPr>
      <p:grpSpPr>
        <a:xfrm>
          <a:off x="0" y="0"/>
          <a:ext cx="0" cy="0"/>
          <a:chOff x="0" y="0"/>
          <a:chExt cx="0" cy="0"/>
        </a:xfrm>
      </p:grpSpPr>
      <p:sp>
        <p:nvSpPr>
          <p:cNvPr id="8" name="Rectangle 7"/>
          <p:cNvSpPr/>
          <p:nvPr userDrawn="1"/>
        </p:nvSpPr>
        <p:spPr>
          <a:xfrm>
            <a:off x="6103209" y="0"/>
            <a:ext cx="6088795"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Picture Placeholder 4"/>
          <p:cNvSpPr>
            <a:spLocks noGrp="1"/>
          </p:cNvSpPr>
          <p:nvPr>
            <p:ph type="pic" sz="quarter" idx="14"/>
          </p:nvPr>
        </p:nvSpPr>
        <p:spPr>
          <a:xfrm>
            <a:off x="6103209" y="0"/>
            <a:ext cx="6088795" cy="6858000"/>
          </a:xfrm>
          <a:solidFill>
            <a:schemeClr val="bg1">
              <a:lumMod val="10000"/>
            </a:schemeClr>
          </a:solidFill>
        </p:spPr>
        <p:txBody>
          <a:bodyPr anchor="ctr"/>
          <a:lstStyle>
            <a:lvl1pPr algn="ctr">
              <a:defRPr>
                <a:solidFill>
                  <a:schemeClr val="bg1">
                    <a:lumMod val="10000"/>
                  </a:schemeClr>
                </a:solidFill>
              </a:defRPr>
            </a:lvl1pPr>
          </a:lstStyle>
          <a:p>
            <a:r>
              <a:rPr lang="en-US"/>
              <a:t>Drag picture to placeholder or click icon to add</a:t>
            </a:r>
          </a:p>
        </p:txBody>
      </p:sp>
      <p:sp>
        <p:nvSpPr>
          <p:cNvPr id="2" name="TextBox 1"/>
          <p:cNvSpPr txBox="1"/>
          <p:nvPr userDrawn="1"/>
        </p:nvSpPr>
        <p:spPr>
          <a:xfrm>
            <a:off x="8104095" y="2761131"/>
            <a:ext cx="2294964" cy="215444"/>
          </a:xfrm>
          <a:prstGeom prst="rect">
            <a:avLst/>
          </a:prstGeom>
          <a:noFill/>
        </p:spPr>
        <p:txBody>
          <a:bodyPr wrap="square" lIns="0" tIns="0" rIns="0" bIns="0" rtlCol="0">
            <a:spAutoFit/>
          </a:bodyPr>
          <a:lstStyle/>
          <a:p>
            <a:pPr>
              <a:spcAft>
                <a:spcPts val="1200"/>
              </a:spcAft>
            </a:pPr>
            <a:r>
              <a:rPr lang="en-US" sz="1400">
                <a:solidFill>
                  <a:schemeClr val="bg2"/>
                </a:solidFill>
              </a:rPr>
              <a:t>Drag picture in here</a:t>
            </a:r>
          </a:p>
        </p:txBody>
      </p:sp>
      <p:sp>
        <p:nvSpPr>
          <p:cNvPr id="9" name="Text Placeholder 3"/>
          <p:cNvSpPr>
            <a:spLocks noGrp="1"/>
          </p:cNvSpPr>
          <p:nvPr>
            <p:ph type="body" sz="quarter" idx="18" hasCustomPrompt="1"/>
          </p:nvPr>
        </p:nvSpPr>
        <p:spPr>
          <a:xfrm>
            <a:off x="611721" y="536787"/>
            <a:ext cx="5020985" cy="1143000"/>
          </a:xfrm>
        </p:spPr>
        <p:txBody>
          <a:bodyPr/>
          <a:lstStyle>
            <a:lvl1pPr>
              <a:lnSpc>
                <a:spcPct val="80000"/>
              </a:lnSpc>
              <a:spcBef>
                <a:spcPts val="0"/>
              </a:spcBef>
              <a:spcAft>
                <a:spcPts val="400"/>
              </a:spcAft>
              <a:defRPr sz="3000" b="1" i="0" kern="2000" spc="75"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18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SLIDE TITLE HERE</a:t>
            </a:r>
          </a:p>
          <a:p>
            <a:pPr lvl="1"/>
            <a:r>
              <a:rPr lang="en-US"/>
              <a:t>Subtitle here</a:t>
            </a:r>
          </a:p>
        </p:txBody>
      </p:sp>
      <p:sp>
        <p:nvSpPr>
          <p:cNvPr id="11" name="Slide Number Placeholder 5"/>
          <p:cNvSpPr>
            <a:spLocks noGrp="1"/>
          </p:cNvSpPr>
          <p:nvPr>
            <p:ph type="sldNum" sz="quarter" idx="4"/>
          </p:nvPr>
        </p:nvSpPr>
        <p:spPr>
          <a:xfrm>
            <a:off x="5344445" y="6306693"/>
            <a:ext cx="288259" cy="170313"/>
          </a:xfrm>
          <a:prstGeom prst="rect">
            <a:avLst/>
          </a:prstGeom>
        </p:spPr>
        <p:txBody>
          <a:bodyPr vert="horz" lIns="0" tIns="0" rIns="0" bIns="0" rtlCol="0" anchor="b"/>
          <a:lstStyle>
            <a:lvl1pPr algn="r">
              <a:lnSpc>
                <a:spcPct val="90000"/>
              </a:lnSpc>
              <a:defRPr sz="788"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2" name="Footer Placeholder 3"/>
          <p:cNvSpPr>
            <a:spLocks noGrp="1"/>
          </p:cNvSpPr>
          <p:nvPr>
            <p:ph type="ftr" sz="quarter" idx="3"/>
          </p:nvPr>
        </p:nvSpPr>
        <p:spPr>
          <a:xfrm>
            <a:off x="2885089" y="6306982"/>
            <a:ext cx="2404219" cy="170018"/>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sp>
        <p:nvSpPr>
          <p:cNvPr id="13" name="Content Placeholder 2"/>
          <p:cNvSpPr>
            <a:spLocks noGrp="1"/>
          </p:cNvSpPr>
          <p:nvPr>
            <p:ph idx="1"/>
          </p:nvPr>
        </p:nvSpPr>
        <p:spPr>
          <a:xfrm>
            <a:off x="611721" y="1905005"/>
            <a:ext cx="5020985"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C8F7A1F-8239-7F49-9589-E773BF9A02F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7988"/>
                    </a14:imgEffect>
                  </a14:imgLayer>
                </a14:imgProps>
              </a:ext>
              <a:ext uri="{28A0092B-C50C-407E-A947-70E740481C1C}">
                <a14:useLocalDpi xmlns:a14="http://schemas.microsoft.com/office/drawing/2010/main"/>
              </a:ext>
            </a:extLst>
          </a:blip>
          <a:srcRect/>
          <a:stretch/>
        </p:blipFill>
        <p:spPr>
          <a:xfrm>
            <a:off x="6103207" y="0"/>
            <a:ext cx="6088796" cy="6858000"/>
          </a:xfrm>
          <a:prstGeom prst="rect">
            <a:avLst/>
          </a:prstGeom>
        </p:spPr>
      </p:pic>
      <p:pic>
        <p:nvPicPr>
          <p:cNvPr id="10" name="Picture 9">
            <a:extLst>
              <a:ext uri="{FF2B5EF4-FFF2-40B4-BE49-F238E27FC236}">
                <a16:creationId xmlns:a16="http://schemas.microsoft.com/office/drawing/2014/main" id="{51B11D23-5265-C849-91E2-82D4DBD9D33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82464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1/2 image right 2">
    <p:spTree>
      <p:nvGrpSpPr>
        <p:cNvPr id="1" name=""/>
        <p:cNvGrpSpPr/>
        <p:nvPr/>
      </p:nvGrpSpPr>
      <p:grpSpPr>
        <a:xfrm>
          <a:off x="0" y="0"/>
          <a:ext cx="0" cy="0"/>
          <a:chOff x="0" y="0"/>
          <a:chExt cx="0" cy="0"/>
        </a:xfrm>
      </p:grpSpPr>
      <p:sp>
        <p:nvSpPr>
          <p:cNvPr id="2" name="TextBox 1"/>
          <p:cNvSpPr txBox="1"/>
          <p:nvPr userDrawn="1"/>
        </p:nvSpPr>
        <p:spPr>
          <a:xfrm>
            <a:off x="8104095" y="2761131"/>
            <a:ext cx="2294964" cy="215444"/>
          </a:xfrm>
          <a:prstGeom prst="rect">
            <a:avLst/>
          </a:prstGeom>
          <a:noFill/>
        </p:spPr>
        <p:txBody>
          <a:bodyPr wrap="square" lIns="0" tIns="0" rIns="0" bIns="0" rtlCol="0">
            <a:spAutoFit/>
          </a:bodyPr>
          <a:lstStyle/>
          <a:p>
            <a:pPr>
              <a:spcAft>
                <a:spcPts val="1200"/>
              </a:spcAft>
            </a:pPr>
            <a:r>
              <a:rPr lang="en-US" sz="1400">
                <a:solidFill>
                  <a:schemeClr val="bg2"/>
                </a:solidFill>
              </a:rPr>
              <a:t>Drag picture in here</a:t>
            </a:r>
          </a:p>
        </p:txBody>
      </p:sp>
      <p:sp>
        <p:nvSpPr>
          <p:cNvPr id="9" name="Text Placeholder 3"/>
          <p:cNvSpPr>
            <a:spLocks noGrp="1"/>
          </p:cNvSpPr>
          <p:nvPr>
            <p:ph type="body" sz="quarter" idx="18" hasCustomPrompt="1"/>
          </p:nvPr>
        </p:nvSpPr>
        <p:spPr>
          <a:xfrm>
            <a:off x="611721" y="536787"/>
            <a:ext cx="5020985" cy="1143000"/>
          </a:xfrm>
        </p:spPr>
        <p:txBody>
          <a:bodyPr/>
          <a:lstStyle>
            <a:lvl1pPr>
              <a:lnSpc>
                <a:spcPct val="80000"/>
              </a:lnSpc>
              <a:spcBef>
                <a:spcPts val="0"/>
              </a:spcBef>
              <a:spcAft>
                <a:spcPts val="400"/>
              </a:spcAft>
              <a:defRPr sz="3000" b="1" i="0" kern="2000" spc="75"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18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SLIDE TITLE HERE</a:t>
            </a:r>
          </a:p>
          <a:p>
            <a:pPr lvl="1"/>
            <a:r>
              <a:rPr lang="en-US"/>
              <a:t>Subtitle here</a:t>
            </a:r>
          </a:p>
        </p:txBody>
      </p:sp>
      <p:sp>
        <p:nvSpPr>
          <p:cNvPr id="11" name="Slide Number Placeholder 5"/>
          <p:cNvSpPr>
            <a:spLocks noGrp="1"/>
          </p:cNvSpPr>
          <p:nvPr>
            <p:ph type="sldNum" sz="quarter" idx="4"/>
          </p:nvPr>
        </p:nvSpPr>
        <p:spPr>
          <a:xfrm>
            <a:off x="5344445" y="6306693"/>
            <a:ext cx="288259" cy="170313"/>
          </a:xfrm>
          <a:prstGeom prst="rect">
            <a:avLst/>
          </a:prstGeom>
        </p:spPr>
        <p:txBody>
          <a:bodyPr vert="horz" lIns="0" tIns="0" rIns="0" bIns="0" rtlCol="0" anchor="b"/>
          <a:lstStyle>
            <a:lvl1pPr algn="r">
              <a:lnSpc>
                <a:spcPct val="90000"/>
              </a:lnSpc>
              <a:defRPr sz="788"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2" name="Footer Placeholder 3"/>
          <p:cNvSpPr>
            <a:spLocks noGrp="1"/>
          </p:cNvSpPr>
          <p:nvPr>
            <p:ph type="ftr" sz="quarter" idx="3"/>
          </p:nvPr>
        </p:nvSpPr>
        <p:spPr>
          <a:xfrm>
            <a:off x="2885089" y="6306982"/>
            <a:ext cx="2404219" cy="170018"/>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sp>
        <p:nvSpPr>
          <p:cNvPr id="13" name="Content Placeholder 2"/>
          <p:cNvSpPr>
            <a:spLocks noGrp="1"/>
          </p:cNvSpPr>
          <p:nvPr>
            <p:ph idx="1"/>
          </p:nvPr>
        </p:nvSpPr>
        <p:spPr>
          <a:xfrm>
            <a:off x="611721" y="1905005"/>
            <a:ext cx="5020985"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6DC7BADD-AA10-894D-843B-7B65ED53A3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232163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1/2 image right 4">
    <p:spTree>
      <p:nvGrpSpPr>
        <p:cNvPr id="1" name=""/>
        <p:cNvGrpSpPr/>
        <p:nvPr/>
      </p:nvGrpSpPr>
      <p:grpSpPr>
        <a:xfrm>
          <a:off x="0" y="0"/>
          <a:ext cx="0" cy="0"/>
          <a:chOff x="0" y="0"/>
          <a:chExt cx="0" cy="0"/>
        </a:xfrm>
      </p:grpSpPr>
      <p:sp>
        <p:nvSpPr>
          <p:cNvPr id="8" name="Rectangle 7"/>
          <p:cNvSpPr/>
          <p:nvPr userDrawn="1"/>
        </p:nvSpPr>
        <p:spPr>
          <a:xfrm>
            <a:off x="6103209" y="0"/>
            <a:ext cx="6088795"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Picture Placeholder 4"/>
          <p:cNvSpPr>
            <a:spLocks noGrp="1"/>
          </p:cNvSpPr>
          <p:nvPr>
            <p:ph type="pic" sz="quarter" idx="14"/>
          </p:nvPr>
        </p:nvSpPr>
        <p:spPr>
          <a:xfrm>
            <a:off x="6103209" y="0"/>
            <a:ext cx="6088795" cy="6858000"/>
          </a:xfrm>
          <a:solidFill>
            <a:schemeClr val="bg1">
              <a:lumMod val="10000"/>
            </a:schemeClr>
          </a:solidFill>
        </p:spPr>
        <p:txBody>
          <a:bodyPr anchor="ctr"/>
          <a:lstStyle>
            <a:lvl1pPr algn="ctr">
              <a:defRPr>
                <a:solidFill>
                  <a:schemeClr val="bg1">
                    <a:lumMod val="10000"/>
                  </a:schemeClr>
                </a:solidFill>
              </a:defRPr>
            </a:lvl1pPr>
          </a:lstStyle>
          <a:p>
            <a:r>
              <a:rPr lang="en-US"/>
              <a:t>Drag picture to placeholder or click icon to add</a:t>
            </a:r>
          </a:p>
        </p:txBody>
      </p:sp>
      <p:sp>
        <p:nvSpPr>
          <p:cNvPr id="2" name="TextBox 1"/>
          <p:cNvSpPr txBox="1"/>
          <p:nvPr userDrawn="1"/>
        </p:nvSpPr>
        <p:spPr>
          <a:xfrm>
            <a:off x="8104095" y="2761131"/>
            <a:ext cx="2294964" cy="215444"/>
          </a:xfrm>
          <a:prstGeom prst="rect">
            <a:avLst/>
          </a:prstGeom>
          <a:noFill/>
        </p:spPr>
        <p:txBody>
          <a:bodyPr wrap="square" lIns="0" tIns="0" rIns="0" bIns="0" rtlCol="0">
            <a:spAutoFit/>
          </a:bodyPr>
          <a:lstStyle/>
          <a:p>
            <a:pPr>
              <a:spcAft>
                <a:spcPts val="1200"/>
              </a:spcAft>
            </a:pPr>
            <a:r>
              <a:rPr lang="en-US" sz="1400">
                <a:solidFill>
                  <a:schemeClr val="bg2"/>
                </a:solidFill>
              </a:rPr>
              <a:t>Drag picture in here</a:t>
            </a:r>
          </a:p>
        </p:txBody>
      </p:sp>
      <p:sp>
        <p:nvSpPr>
          <p:cNvPr id="9" name="Text Placeholder 3"/>
          <p:cNvSpPr>
            <a:spLocks noGrp="1"/>
          </p:cNvSpPr>
          <p:nvPr>
            <p:ph type="body" sz="quarter" idx="18" hasCustomPrompt="1"/>
          </p:nvPr>
        </p:nvSpPr>
        <p:spPr>
          <a:xfrm>
            <a:off x="611721" y="536787"/>
            <a:ext cx="5020985" cy="1143000"/>
          </a:xfrm>
        </p:spPr>
        <p:txBody>
          <a:bodyPr/>
          <a:lstStyle>
            <a:lvl1pPr>
              <a:lnSpc>
                <a:spcPct val="80000"/>
              </a:lnSpc>
              <a:spcBef>
                <a:spcPts val="0"/>
              </a:spcBef>
              <a:spcAft>
                <a:spcPts val="400"/>
              </a:spcAft>
              <a:defRPr sz="3000" b="1" i="0" kern="2000" spc="75"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18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SLIDE TITLE HERE</a:t>
            </a:r>
          </a:p>
          <a:p>
            <a:pPr lvl="1"/>
            <a:r>
              <a:rPr lang="en-US"/>
              <a:t>Subtitle here</a:t>
            </a:r>
          </a:p>
        </p:txBody>
      </p:sp>
      <p:sp>
        <p:nvSpPr>
          <p:cNvPr id="11" name="Slide Number Placeholder 5"/>
          <p:cNvSpPr>
            <a:spLocks noGrp="1"/>
          </p:cNvSpPr>
          <p:nvPr>
            <p:ph type="sldNum" sz="quarter" idx="4"/>
          </p:nvPr>
        </p:nvSpPr>
        <p:spPr>
          <a:xfrm>
            <a:off x="5344445" y="6306693"/>
            <a:ext cx="288259" cy="170313"/>
          </a:xfrm>
          <a:prstGeom prst="rect">
            <a:avLst/>
          </a:prstGeom>
        </p:spPr>
        <p:txBody>
          <a:bodyPr vert="horz" lIns="0" tIns="0" rIns="0" bIns="0" rtlCol="0" anchor="b"/>
          <a:lstStyle>
            <a:lvl1pPr algn="r">
              <a:lnSpc>
                <a:spcPct val="90000"/>
              </a:lnSpc>
              <a:defRPr sz="788"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2" name="Footer Placeholder 3"/>
          <p:cNvSpPr>
            <a:spLocks noGrp="1"/>
          </p:cNvSpPr>
          <p:nvPr>
            <p:ph type="ftr" sz="quarter" idx="3"/>
          </p:nvPr>
        </p:nvSpPr>
        <p:spPr>
          <a:xfrm>
            <a:off x="2885089" y="6306982"/>
            <a:ext cx="2404219" cy="170018"/>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sp>
        <p:nvSpPr>
          <p:cNvPr id="13" name="Content Placeholder 2"/>
          <p:cNvSpPr>
            <a:spLocks noGrp="1"/>
          </p:cNvSpPr>
          <p:nvPr>
            <p:ph idx="1"/>
          </p:nvPr>
        </p:nvSpPr>
        <p:spPr>
          <a:xfrm>
            <a:off x="611721" y="1905005"/>
            <a:ext cx="5020985"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AEC454EB-9E0D-B040-A825-981BD29F08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791"/>
          <a:stretch/>
        </p:blipFill>
        <p:spPr>
          <a:xfrm>
            <a:off x="6103212" y="0"/>
            <a:ext cx="6088789" cy="6858000"/>
          </a:xfrm>
          <a:prstGeom prst="rect">
            <a:avLst/>
          </a:prstGeom>
        </p:spPr>
      </p:pic>
      <p:pic>
        <p:nvPicPr>
          <p:cNvPr id="10" name="Picture 9">
            <a:extLst>
              <a:ext uri="{FF2B5EF4-FFF2-40B4-BE49-F238E27FC236}">
                <a16:creationId xmlns:a16="http://schemas.microsoft.com/office/drawing/2014/main" id="{A11BA333-52F1-8F45-9DE0-2ABCDB3CA0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24295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Phone, content">
    <p:spTree>
      <p:nvGrpSpPr>
        <p:cNvPr id="1" name=""/>
        <p:cNvGrpSpPr/>
        <p:nvPr/>
      </p:nvGrpSpPr>
      <p:grpSpPr>
        <a:xfrm>
          <a:off x="0" y="0"/>
          <a:ext cx="0" cy="0"/>
          <a:chOff x="0" y="0"/>
          <a:chExt cx="0" cy="0"/>
        </a:xfrm>
      </p:grpSpPr>
      <p:sp>
        <p:nvSpPr>
          <p:cNvPr id="2" name="TextBox 1"/>
          <p:cNvSpPr txBox="1"/>
          <p:nvPr userDrawn="1"/>
        </p:nvSpPr>
        <p:spPr>
          <a:xfrm>
            <a:off x="8104095" y="2761131"/>
            <a:ext cx="2294964" cy="215444"/>
          </a:xfrm>
          <a:prstGeom prst="rect">
            <a:avLst/>
          </a:prstGeom>
          <a:noFill/>
        </p:spPr>
        <p:txBody>
          <a:bodyPr wrap="square" lIns="0" tIns="0" rIns="0" bIns="0" rtlCol="0">
            <a:spAutoFit/>
          </a:bodyPr>
          <a:lstStyle/>
          <a:p>
            <a:pPr>
              <a:spcAft>
                <a:spcPts val="1200"/>
              </a:spcAft>
            </a:pPr>
            <a:r>
              <a:rPr lang="en-US" sz="1400">
                <a:solidFill>
                  <a:schemeClr val="bg2"/>
                </a:solidFill>
              </a:rPr>
              <a:t>Drag picture in here</a:t>
            </a:r>
          </a:p>
        </p:txBody>
      </p:sp>
      <p:sp>
        <p:nvSpPr>
          <p:cNvPr id="9" name="Text Placeholder 3"/>
          <p:cNvSpPr>
            <a:spLocks noGrp="1"/>
          </p:cNvSpPr>
          <p:nvPr>
            <p:ph type="body" sz="quarter" idx="18" hasCustomPrompt="1"/>
          </p:nvPr>
        </p:nvSpPr>
        <p:spPr>
          <a:xfrm>
            <a:off x="611718" y="536787"/>
            <a:ext cx="4910541" cy="1143000"/>
          </a:xfrm>
        </p:spPr>
        <p:txBody>
          <a:bodyPr/>
          <a:lstStyle>
            <a:lvl1pPr>
              <a:lnSpc>
                <a:spcPct val="80000"/>
              </a:lnSpc>
              <a:spcBef>
                <a:spcPts val="0"/>
              </a:spcBef>
              <a:spcAft>
                <a:spcPts val="400"/>
              </a:spcAft>
              <a:defRPr sz="3000" b="1" i="0" kern="2000" spc="75"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18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SLIDE TITLE HERE</a:t>
            </a:r>
          </a:p>
          <a:p>
            <a:pPr lvl="1"/>
            <a:r>
              <a:rPr lang="en-US"/>
              <a:t>Subtitle here</a:t>
            </a:r>
          </a:p>
        </p:txBody>
      </p:sp>
      <p:sp>
        <p:nvSpPr>
          <p:cNvPr id="11" name="Slide Number Placeholder 5"/>
          <p:cNvSpPr>
            <a:spLocks noGrp="1"/>
          </p:cNvSpPr>
          <p:nvPr>
            <p:ph type="sldNum" sz="quarter" idx="4"/>
          </p:nvPr>
        </p:nvSpPr>
        <p:spPr>
          <a:xfrm>
            <a:off x="6417341" y="6306693"/>
            <a:ext cx="288259" cy="170313"/>
          </a:xfrm>
          <a:prstGeom prst="rect">
            <a:avLst/>
          </a:prstGeom>
        </p:spPr>
        <p:txBody>
          <a:bodyPr vert="horz" lIns="0" tIns="0" rIns="0" bIns="0" rtlCol="0" anchor="b"/>
          <a:lstStyle>
            <a:lvl1pPr algn="r">
              <a:lnSpc>
                <a:spcPct val="90000"/>
              </a:lnSpc>
              <a:defRPr sz="788"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2" name="Footer Placeholder 3"/>
          <p:cNvSpPr>
            <a:spLocks noGrp="1"/>
          </p:cNvSpPr>
          <p:nvPr>
            <p:ph type="ftr" sz="quarter" idx="3"/>
          </p:nvPr>
        </p:nvSpPr>
        <p:spPr>
          <a:xfrm>
            <a:off x="3118040" y="6306982"/>
            <a:ext cx="2404219" cy="170018"/>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sp>
        <p:nvSpPr>
          <p:cNvPr id="13" name="Content Placeholder 2"/>
          <p:cNvSpPr>
            <a:spLocks noGrp="1"/>
          </p:cNvSpPr>
          <p:nvPr>
            <p:ph idx="1"/>
          </p:nvPr>
        </p:nvSpPr>
        <p:spPr>
          <a:xfrm>
            <a:off x="611718" y="1905005"/>
            <a:ext cx="4910541"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430E7E80-223B-8940-B843-BAE690CC46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0328" y="0"/>
            <a:ext cx="5655273" cy="6858000"/>
          </a:xfrm>
          <a:prstGeom prst="rect">
            <a:avLst/>
          </a:prstGeom>
        </p:spPr>
      </p:pic>
      <p:sp>
        <p:nvSpPr>
          <p:cNvPr id="15" name="Picture Placeholder 12">
            <a:extLst>
              <a:ext uri="{FF2B5EF4-FFF2-40B4-BE49-F238E27FC236}">
                <a16:creationId xmlns:a16="http://schemas.microsoft.com/office/drawing/2014/main" id="{F78C01C3-D5B6-0848-96BA-750D7C257841}"/>
              </a:ext>
            </a:extLst>
          </p:cNvPr>
          <p:cNvSpPr>
            <a:spLocks noGrp="1"/>
          </p:cNvSpPr>
          <p:nvPr>
            <p:ph type="pic" sz="quarter" idx="19" hasCustomPrompt="1"/>
          </p:nvPr>
        </p:nvSpPr>
        <p:spPr>
          <a:xfrm>
            <a:off x="6519563" y="149352"/>
            <a:ext cx="4876800" cy="6528816"/>
          </a:xfrm>
          <a:solidFill>
            <a:schemeClr val="accent1"/>
          </a:solidFill>
          <a:ln w="19050" cmpd="sng">
            <a:solidFill>
              <a:schemeClr val="tx1"/>
            </a:solidFill>
          </a:ln>
        </p:spPr>
        <p:txBody>
          <a:bodyPr anchor="ctr"/>
          <a:lstStyle>
            <a:lvl1pPr marL="0" marR="0" indent="0" algn="ctr" defTabSz="457200" rtl="0" eaLnBrk="1" fontAlgn="auto" latinLnBrk="0" hangingPunct="1">
              <a:lnSpc>
                <a:spcPct val="110000"/>
              </a:lnSpc>
              <a:spcBef>
                <a:spcPts val="0"/>
              </a:spcBef>
              <a:spcAft>
                <a:spcPts val="400"/>
              </a:spcAft>
              <a:buClrTx/>
              <a:buSzTx/>
              <a:buFont typeface="Arial"/>
              <a:buNone/>
              <a:tabLst/>
              <a:defRPr b="1" i="0" baseline="0">
                <a:solidFill>
                  <a:schemeClr val="bg1"/>
                </a:solidFill>
                <a:latin typeface="Source Sans Pro" charset="0"/>
                <a:ea typeface="Source Sans Pro" charset="0"/>
                <a:cs typeface="Source Sans Pro" charset="0"/>
              </a:defRPr>
            </a:lvl1pPr>
          </a:lstStyle>
          <a:p>
            <a:r>
              <a:rPr lang="en-US"/>
              <a:t>Insert iPhone screenshots only. </a:t>
            </a:r>
          </a:p>
          <a:p>
            <a:r>
              <a:rPr lang="en-US"/>
              <a:t>DO NOT place desktop </a:t>
            </a:r>
          </a:p>
          <a:p>
            <a:r>
              <a:rPr lang="en-US"/>
              <a:t>screenshots here.</a:t>
            </a:r>
          </a:p>
          <a:p>
            <a:endParaRPr lang="en-US"/>
          </a:p>
        </p:txBody>
      </p:sp>
      <p:pic>
        <p:nvPicPr>
          <p:cNvPr id="10" name="Picture 9">
            <a:extLst>
              <a:ext uri="{FF2B5EF4-FFF2-40B4-BE49-F238E27FC236}">
                <a16:creationId xmlns:a16="http://schemas.microsoft.com/office/drawing/2014/main" id="{0B90C085-9570-274C-9E3C-E8F4E87006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363410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droid, content">
    <p:spTree>
      <p:nvGrpSpPr>
        <p:cNvPr id="1" name=""/>
        <p:cNvGrpSpPr/>
        <p:nvPr/>
      </p:nvGrpSpPr>
      <p:grpSpPr>
        <a:xfrm>
          <a:off x="0" y="0"/>
          <a:ext cx="0" cy="0"/>
          <a:chOff x="0" y="0"/>
          <a:chExt cx="0" cy="0"/>
        </a:xfrm>
      </p:grpSpPr>
      <p:sp>
        <p:nvSpPr>
          <p:cNvPr id="9" name="Text Placeholder 3"/>
          <p:cNvSpPr>
            <a:spLocks noGrp="1"/>
          </p:cNvSpPr>
          <p:nvPr>
            <p:ph type="body" sz="quarter" idx="18" hasCustomPrompt="1"/>
          </p:nvPr>
        </p:nvSpPr>
        <p:spPr>
          <a:xfrm>
            <a:off x="611717" y="536787"/>
            <a:ext cx="4976283" cy="1143000"/>
          </a:xfrm>
        </p:spPr>
        <p:txBody>
          <a:bodyPr/>
          <a:lstStyle>
            <a:lvl1pPr>
              <a:lnSpc>
                <a:spcPct val="80000"/>
              </a:lnSpc>
              <a:spcBef>
                <a:spcPts val="0"/>
              </a:spcBef>
              <a:spcAft>
                <a:spcPts val="400"/>
              </a:spcAft>
              <a:defRPr sz="3000" b="1" i="0" kern="2000" spc="75"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18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SLIDE TITLE HERE</a:t>
            </a:r>
          </a:p>
          <a:p>
            <a:pPr lvl="1"/>
            <a:r>
              <a:rPr lang="en-US"/>
              <a:t>Subtitle here</a:t>
            </a:r>
          </a:p>
        </p:txBody>
      </p:sp>
      <p:sp>
        <p:nvSpPr>
          <p:cNvPr id="11" name="Slide Number Placeholder 5"/>
          <p:cNvSpPr>
            <a:spLocks noGrp="1"/>
          </p:cNvSpPr>
          <p:nvPr>
            <p:ph type="sldNum" sz="quarter" idx="4"/>
          </p:nvPr>
        </p:nvSpPr>
        <p:spPr>
          <a:xfrm>
            <a:off x="6417341" y="6306693"/>
            <a:ext cx="288259" cy="170313"/>
          </a:xfrm>
          <a:prstGeom prst="rect">
            <a:avLst/>
          </a:prstGeom>
        </p:spPr>
        <p:txBody>
          <a:bodyPr vert="horz" lIns="0" tIns="0" rIns="0" bIns="0" rtlCol="0" anchor="b"/>
          <a:lstStyle>
            <a:lvl1pPr algn="r">
              <a:lnSpc>
                <a:spcPct val="90000"/>
              </a:lnSpc>
              <a:defRPr sz="788"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2" name="Footer Placeholder 3"/>
          <p:cNvSpPr>
            <a:spLocks noGrp="1"/>
          </p:cNvSpPr>
          <p:nvPr>
            <p:ph type="ftr" sz="quarter" idx="3"/>
          </p:nvPr>
        </p:nvSpPr>
        <p:spPr>
          <a:xfrm>
            <a:off x="3149600" y="6306982"/>
            <a:ext cx="2404219" cy="170018"/>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sp>
        <p:nvSpPr>
          <p:cNvPr id="13" name="Content Placeholder 2"/>
          <p:cNvSpPr>
            <a:spLocks noGrp="1"/>
          </p:cNvSpPr>
          <p:nvPr>
            <p:ph idx="1"/>
          </p:nvPr>
        </p:nvSpPr>
        <p:spPr>
          <a:xfrm>
            <a:off x="611717" y="1905005"/>
            <a:ext cx="4976283"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64E1D4D5-BF70-C547-A3C9-5D0C47CE23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97601" y="0"/>
            <a:ext cx="5619681" cy="6858000"/>
          </a:xfrm>
          <a:prstGeom prst="rect">
            <a:avLst/>
          </a:prstGeom>
        </p:spPr>
      </p:pic>
      <p:sp>
        <p:nvSpPr>
          <p:cNvPr id="14" name="Picture Placeholder 12">
            <a:extLst>
              <a:ext uri="{FF2B5EF4-FFF2-40B4-BE49-F238E27FC236}">
                <a16:creationId xmlns:a16="http://schemas.microsoft.com/office/drawing/2014/main" id="{40188211-2692-1F45-B572-BA2AE23D0112}"/>
              </a:ext>
            </a:extLst>
          </p:cNvPr>
          <p:cNvSpPr>
            <a:spLocks noGrp="1"/>
          </p:cNvSpPr>
          <p:nvPr>
            <p:ph type="pic" sz="quarter" idx="19" hasCustomPrompt="1"/>
          </p:nvPr>
        </p:nvSpPr>
        <p:spPr>
          <a:xfrm>
            <a:off x="6467442" y="45720"/>
            <a:ext cx="5079999" cy="6766560"/>
          </a:xfrm>
          <a:solidFill>
            <a:schemeClr val="accent1"/>
          </a:solidFill>
          <a:ln w="19050" cmpd="sng">
            <a:solidFill>
              <a:schemeClr val="tx1"/>
            </a:solidFill>
          </a:ln>
        </p:spPr>
        <p:txBody>
          <a:bodyPr anchor="ctr"/>
          <a:lstStyle>
            <a:lvl1pPr marL="0" marR="0" indent="0" algn="ctr" defTabSz="457200" rtl="0" eaLnBrk="1" fontAlgn="auto" latinLnBrk="0" hangingPunct="1">
              <a:lnSpc>
                <a:spcPct val="110000"/>
              </a:lnSpc>
              <a:spcBef>
                <a:spcPts val="0"/>
              </a:spcBef>
              <a:spcAft>
                <a:spcPts val="400"/>
              </a:spcAft>
              <a:buClrTx/>
              <a:buSzTx/>
              <a:buFont typeface="Arial"/>
              <a:buNone/>
              <a:tabLst/>
              <a:defRPr b="1" i="0" baseline="0">
                <a:solidFill>
                  <a:schemeClr val="bg1"/>
                </a:solidFill>
                <a:latin typeface="Source Sans Pro" charset="0"/>
                <a:ea typeface="Source Sans Pro" charset="0"/>
                <a:cs typeface="Source Sans Pro" charset="0"/>
              </a:defRPr>
            </a:lvl1pPr>
          </a:lstStyle>
          <a:p>
            <a:r>
              <a:rPr lang="en-US"/>
              <a:t>Insert Android screenshots only. </a:t>
            </a:r>
          </a:p>
          <a:p>
            <a:r>
              <a:rPr lang="en-US"/>
              <a:t>DO NOT place desktop </a:t>
            </a:r>
          </a:p>
          <a:p>
            <a:r>
              <a:rPr lang="en-US"/>
              <a:t>screenshots here.</a:t>
            </a:r>
          </a:p>
          <a:p>
            <a:endParaRPr lang="en-US"/>
          </a:p>
        </p:txBody>
      </p:sp>
      <p:pic>
        <p:nvPicPr>
          <p:cNvPr id="8" name="Picture 7">
            <a:extLst>
              <a:ext uri="{FF2B5EF4-FFF2-40B4-BE49-F238E27FC236}">
                <a16:creationId xmlns:a16="http://schemas.microsoft.com/office/drawing/2014/main" id="{24BF40B5-8675-BB41-B805-F2FBF385F3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19743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sktop w/ 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2F212C6-8907-2442-9AB7-0A38B63F180E}" type="slidenum">
              <a:rPr lang="en-US" smtClean="0"/>
              <a:pPr/>
              <a:t>‹#›</a:t>
            </a:fld>
            <a:endParaRPr lang="en-US"/>
          </a:p>
        </p:txBody>
      </p:sp>
      <p:sp>
        <p:nvSpPr>
          <p:cNvPr id="7" name="Text Placeholder 3"/>
          <p:cNvSpPr>
            <a:spLocks noGrp="1"/>
          </p:cNvSpPr>
          <p:nvPr>
            <p:ph type="body" sz="quarter" idx="18" hasCustomPrompt="1"/>
          </p:nvPr>
        </p:nvSpPr>
        <p:spPr>
          <a:xfrm>
            <a:off x="611721" y="536793"/>
            <a:ext cx="10682423" cy="453813"/>
          </a:xfrm>
        </p:spPr>
        <p:txBody>
          <a:bodyPr/>
          <a:lstStyle>
            <a:lvl1pPr algn="l">
              <a:lnSpc>
                <a:spcPct val="80000"/>
              </a:lnSpc>
              <a:spcBef>
                <a:spcPts val="0"/>
              </a:spcBef>
              <a:spcAft>
                <a:spcPts val="400"/>
              </a:spcAft>
              <a:defRPr sz="3000" b="1" i="0" kern="2000" spc="75" baseline="0">
                <a:solidFill>
                  <a:schemeClr val="accent1"/>
                </a:solidFill>
                <a:latin typeface="Calibri" panose="020F0502020204030204" pitchFamily="34" charset="0"/>
                <a:ea typeface="Source Sans Pro" charset="0"/>
                <a:cs typeface="Calibri" panose="020F0502020204030204" pitchFamily="34" charset="0"/>
              </a:defRPr>
            </a:lvl1pPr>
            <a:lvl2pPr marL="0" indent="0" algn="l">
              <a:lnSpc>
                <a:spcPct val="90000"/>
              </a:lnSpc>
              <a:spcBef>
                <a:spcPts val="0"/>
              </a:spcBef>
              <a:spcAft>
                <a:spcPts val="0"/>
              </a:spcAft>
              <a:buNone/>
              <a:defRPr sz="1800" b="0" i="0" spc="0" baseline="0">
                <a:solidFill>
                  <a:schemeClr val="tx1"/>
                </a:solidFill>
                <a:latin typeface="Source Sans Pro Light" charset="0"/>
                <a:ea typeface="Source Sans Pro Light" charset="0"/>
                <a:cs typeface="Source Sans Pro Light" charset="0"/>
              </a:defRPr>
            </a:lvl2pPr>
            <a:lvl3pPr marL="3175" indent="0">
              <a:lnSpc>
                <a:spcPct val="90000"/>
              </a:lnSpc>
              <a:spcBef>
                <a:spcPts val="0"/>
              </a:spcBef>
              <a:spcAft>
                <a:spcPts val="0"/>
              </a:spcAft>
              <a:buNone/>
              <a:defRPr sz="1600" b="0" spc="0">
                <a:solidFill>
                  <a:schemeClr val="accent2"/>
                </a:solidFill>
              </a:defRPr>
            </a:lvl3pPr>
          </a:lstStyle>
          <a:p>
            <a:pPr lvl="0"/>
            <a:r>
              <a:rPr lang="en-US"/>
              <a:t>SLIDE TITLE HERE</a:t>
            </a:r>
          </a:p>
        </p:txBody>
      </p:sp>
      <p:pic>
        <p:nvPicPr>
          <p:cNvPr id="8" name="Picture 7">
            <a:extLst>
              <a:ext uri="{FF2B5EF4-FFF2-40B4-BE49-F238E27FC236}">
                <a16:creationId xmlns:a16="http://schemas.microsoft.com/office/drawing/2014/main" id="{BD7551CE-73F5-9A43-B4D1-14F8145892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393047" y="1526593"/>
            <a:ext cx="11502853" cy="5331407"/>
          </a:xfrm>
          <a:prstGeom prst="rect">
            <a:avLst/>
          </a:prstGeom>
        </p:spPr>
      </p:pic>
      <p:sp>
        <p:nvSpPr>
          <p:cNvPr id="9" name="Picture Placeholder 5">
            <a:extLst>
              <a:ext uri="{FF2B5EF4-FFF2-40B4-BE49-F238E27FC236}">
                <a16:creationId xmlns:a16="http://schemas.microsoft.com/office/drawing/2014/main" id="{88438B80-5BF6-574D-9E94-5F75A9B1886C}"/>
              </a:ext>
            </a:extLst>
          </p:cNvPr>
          <p:cNvSpPr>
            <a:spLocks noGrp="1"/>
          </p:cNvSpPr>
          <p:nvPr>
            <p:ph type="pic" sz="quarter" idx="12" hasCustomPrompt="1"/>
          </p:nvPr>
        </p:nvSpPr>
        <p:spPr>
          <a:xfrm>
            <a:off x="1002648" y="1903898"/>
            <a:ext cx="10186705" cy="4792558"/>
          </a:xfrm>
          <a:solidFill>
            <a:schemeClr val="accent1"/>
          </a:solidFill>
          <a:ln w="19050" cmpd="sng">
            <a:solidFill>
              <a:schemeClr val="tx1"/>
            </a:solidFill>
          </a:ln>
        </p:spPr>
        <p:txBody>
          <a:bodyPr anchor="ctr"/>
          <a:lstStyle>
            <a:lvl1pPr algn="ctr">
              <a:defRPr sz="1200" baseline="0">
                <a:solidFill>
                  <a:srgbClr val="FFFFFF"/>
                </a:solidFill>
              </a:defRPr>
            </a:lvl1pPr>
          </a:lstStyle>
          <a:p>
            <a:r>
              <a:rPr lang="en-US"/>
              <a:t>Insert MSABC desktop screenshot. Put browser into full screen or presentation mode </a:t>
            </a:r>
          </a:p>
          <a:p>
            <a:r>
              <a:rPr lang="en-US"/>
              <a:t>to take a screenshot without showing browser clutter in your screenshot</a:t>
            </a:r>
          </a:p>
        </p:txBody>
      </p:sp>
    </p:spTree>
    <p:extLst>
      <p:ext uri="{BB962C8B-B14F-4D97-AF65-F5344CB8AC3E}">
        <p14:creationId xmlns:p14="http://schemas.microsoft.com/office/powerpoint/2010/main" val="3184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page">
    <p:bg>
      <p:bgPr>
        <a:solidFill>
          <a:schemeClr val="accent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2"/>
                </a:solidFill>
              </a:defRPr>
            </a:lvl1pPr>
          </a:lstStyle>
          <a:p>
            <a:fld id="{B2F212C6-8907-2442-9AB7-0A38B63F180E}"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err="1"/>
              <a:t>cancer.org</a:t>
            </a:r>
            <a:endParaRPr lang="en-US"/>
          </a:p>
        </p:txBody>
      </p:sp>
      <p:sp>
        <p:nvSpPr>
          <p:cNvPr id="6" name="Text Placeholder 3"/>
          <p:cNvSpPr>
            <a:spLocks noGrp="1"/>
          </p:cNvSpPr>
          <p:nvPr>
            <p:ph type="body" sz="quarter" idx="18" hasCustomPrompt="1"/>
          </p:nvPr>
        </p:nvSpPr>
        <p:spPr>
          <a:xfrm>
            <a:off x="611717" y="2209805"/>
            <a:ext cx="10970683" cy="2743201"/>
          </a:xfrm>
        </p:spPr>
        <p:txBody>
          <a:bodyPr/>
          <a:lstStyle>
            <a:lvl1pPr>
              <a:lnSpc>
                <a:spcPct val="80000"/>
              </a:lnSpc>
              <a:spcBef>
                <a:spcPts val="0"/>
              </a:spcBef>
              <a:spcAft>
                <a:spcPts val="400"/>
              </a:spcAft>
              <a:defRPr sz="4500" b="1" i="0" kern="2000" spc="75" baseline="0">
                <a:solidFill>
                  <a:schemeClr val="bg2"/>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1800" b="0" i="0" spc="0" baseline="0">
                <a:solidFill>
                  <a:schemeClr val="bg2"/>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DIVIDER PAGE </a:t>
            </a:r>
          </a:p>
          <a:p>
            <a:pPr lvl="1"/>
            <a:r>
              <a:rPr lang="en-US"/>
              <a:t>Subtitle here</a:t>
            </a:r>
          </a:p>
        </p:txBody>
      </p:sp>
    </p:spTree>
    <p:extLst>
      <p:ext uri="{BB962C8B-B14F-4D97-AF65-F5344CB8AC3E}">
        <p14:creationId xmlns:p14="http://schemas.microsoft.com/office/powerpoint/2010/main" val="309162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EEE26C3-95BD-284A-9C59-3E4A12D802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147" r="139"/>
          <a:stretch/>
        </p:blipFill>
        <p:spPr>
          <a:xfrm>
            <a:off x="0" y="0"/>
            <a:ext cx="12192000" cy="6858000"/>
          </a:xfrm>
          <a:prstGeom prst="rect">
            <a:avLst/>
          </a:prstGeom>
        </p:spPr>
      </p:pic>
      <p:sp>
        <p:nvSpPr>
          <p:cNvPr id="31"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7" name="Rectangle 6">
            <a:extLst>
              <a:ext uri="{FF2B5EF4-FFF2-40B4-BE49-F238E27FC236}">
                <a16:creationId xmlns:a16="http://schemas.microsoft.com/office/drawing/2014/main" id="{5C0664CD-A964-F346-81AD-EFDD8A70BB30}"/>
              </a:ext>
            </a:extLst>
          </p:cNvPr>
          <p:cNvSpPr/>
          <p:nvPr userDrawn="1"/>
        </p:nvSpPr>
        <p:spPr>
          <a:xfrm>
            <a:off x="47083" y="0"/>
            <a:ext cx="12192000" cy="6858000"/>
          </a:xfrm>
          <a:prstGeom prst="rect">
            <a:avLst/>
          </a:prstGeom>
          <a:gradFill flip="none" rotWithShape="1">
            <a:gsLst>
              <a:gs pos="0">
                <a:schemeClr val="tx1">
                  <a:alpha val="51000"/>
                  <a:lumMod val="55000"/>
                </a:schemeClr>
              </a:gs>
              <a:gs pos="62000">
                <a:schemeClr val="accent6">
                  <a:lumMod val="60000"/>
                  <a:lumOff val="4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900">
              <a:solidFill>
                <a:srgbClr val="000000"/>
              </a:solidFill>
            </a:endParaRPr>
          </a:p>
        </p:txBody>
      </p:sp>
      <p:sp>
        <p:nvSpPr>
          <p:cNvPr id="8" name="Text Placeholder 3">
            <a:extLst>
              <a:ext uri="{FF2B5EF4-FFF2-40B4-BE49-F238E27FC236}">
                <a16:creationId xmlns:a16="http://schemas.microsoft.com/office/drawing/2014/main" id="{38386832-E81B-C840-A92D-805A140FA35F}"/>
              </a:ext>
            </a:extLst>
          </p:cNvPr>
          <p:cNvSpPr>
            <a:spLocks noGrp="1"/>
          </p:cNvSpPr>
          <p:nvPr>
            <p:ph type="body" sz="quarter" idx="18" hasCustomPrompt="1"/>
          </p:nvPr>
        </p:nvSpPr>
        <p:spPr>
          <a:xfrm>
            <a:off x="611717" y="2209805"/>
            <a:ext cx="6246283" cy="2743201"/>
          </a:xfrm>
        </p:spPr>
        <p:txBody>
          <a:bodyPr/>
          <a:lstStyle>
            <a:lvl1pPr>
              <a:lnSpc>
                <a:spcPct val="80000"/>
              </a:lnSpc>
              <a:spcBef>
                <a:spcPts val="0"/>
              </a:spcBef>
              <a:spcAft>
                <a:spcPts val="400"/>
              </a:spcAft>
              <a:defRPr sz="4500" b="1" i="0" kern="2000" spc="75" baseline="0">
                <a:solidFill>
                  <a:schemeClr val="bg2"/>
                </a:solidFill>
                <a:latin typeface="Calibri" panose="020F0502020204030204" pitchFamily="34" charset="0"/>
                <a:ea typeface="Source Sans Pro" charset="0"/>
                <a:cs typeface="Calibri" panose="020F0502020204030204" pitchFamily="34" charset="0"/>
              </a:defRPr>
            </a:lvl1pPr>
            <a:lvl2pPr marL="0" indent="0">
              <a:lnSpc>
                <a:spcPts val="2160"/>
              </a:lnSpc>
              <a:spcBef>
                <a:spcPts val="0"/>
              </a:spcBef>
              <a:spcAft>
                <a:spcPts val="0"/>
              </a:spcAft>
              <a:buNone/>
              <a:defRPr sz="1800" b="0" i="0" spc="0" baseline="0">
                <a:solidFill>
                  <a:schemeClr val="tx1"/>
                </a:solidFill>
                <a:latin typeface="Source Sans Pro Light" charset="0"/>
                <a:ea typeface="Source Sans Pro Light" charset="0"/>
                <a:cs typeface="Source Sans Pro Light" charset="0"/>
              </a:defRPr>
            </a:lvl2pPr>
            <a:lvl3pPr marL="3175" indent="0">
              <a:lnSpc>
                <a:spcPct val="90000"/>
              </a:lnSpc>
              <a:spcBef>
                <a:spcPts val="0"/>
              </a:spcBef>
              <a:spcAft>
                <a:spcPts val="0"/>
              </a:spcAft>
              <a:buNone/>
              <a:defRPr sz="1600" b="0" spc="0">
                <a:solidFill>
                  <a:schemeClr val="accent2"/>
                </a:solidFill>
              </a:defRPr>
            </a:lvl3pPr>
          </a:lstStyle>
          <a:p>
            <a:pPr lvl="0"/>
            <a:r>
              <a:rPr lang="en-US"/>
              <a:t>QUESTIONS?</a:t>
            </a:r>
          </a:p>
        </p:txBody>
      </p:sp>
      <p:pic>
        <p:nvPicPr>
          <p:cNvPr id="9" name="Picture 8">
            <a:extLst>
              <a:ext uri="{FF2B5EF4-FFF2-40B4-BE49-F238E27FC236}">
                <a16:creationId xmlns:a16="http://schemas.microsoft.com/office/drawing/2014/main" id="{86B71742-A208-1347-B62E-9FB2BB5732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314786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C14BB-785A-424B-827A-AEC5139DE5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545" r="4545"/>
          <a:stretch/>
        </p:blipFill>
        <p:spPr>
          <a:xfrm>
            <a:off x="0" y="0"/>
            <a:ext cx="12192000" cy="6858000"/>
          </a:xfrm>
          <a:prstGeom prst="rect">
            <a:avLst/>
          </a:prstGeom>
          <a:gradFill flip="none" rotWithShape="1">
            <a:gsLst>
              <a:gs pos="0">
                <a:schemeClr val="tx2">
                  <a:lumMod val="37000"/>
                </a:schemeClr>
              </a:gs>
              <a:gs pos="48000">
                <a:schemeClr val="accent6">
                  <a:lumMod val="97000"/>
                  <a:lumOff val="3000"/>
                </a:schemeClr>
              </a:gs>
              <a:gs pos="100000">
                <a:schemeClr val="accent6">
                  <a:lumMod val="60000"/>
                  <a:lumOff val="40000"/>
                </a:schemeClr>
              </a:gs>
            </a:gsLst>
            <a:lin ang="0" scaled="1"/>
            <a:tileRect/>
          </a:gradFill>
        </p:spPr>
      </p:pic>
      <p:sp>
        <p:nvSpPr>
          <p:cNvPr id="6" name="Rectangle 5">
            <a:extLst>
              <a:ext uri="{FF2B5EF4-FFF2-40B4-BE49-F238E27FC236}">
                <a16:creationId xmlns:a16="http://schemas.microsoft.com/office/drawing/2014/main" id="{728D6BB9-A4EC-384B-ADB0-C3C12890120E}"/>
              </a:ext>
            </a:extLst>
          </p:cNvPr>
          <p:cNvSpPr/>
          <p:nvPr userDrawn="1"/>
        </p:nvSpPr>
        <p:spPr>
          <a:xfrm>
            <a:off x="0" y="27878"/>
            <a:ext cx="12192000" cy="6858000"/>
          </a:xfrm>
          <a:prstGeom prst="rect">
            <a:avLst/>
          </a:prstGeom>
          <a:gradFill flip="none" rotWithShape="1">
            <a:gsLst>
              <a:gs pos="0">
                <a:schemeClr val="tx1">
                  <a:lumMod val="50000"/>
                  <a:alpha val="37000"/>
                </a:schemeClr>
              </a:gs>
              <a:gs pos="62000">
                <a:schemeClr val="accent6">
                  <a:lumMod val="60000"/>
                  <a:lumOff val="4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900">
              <a:solidFill>
                <a:srgbClr val="000000"/>
              </a:solidFill>
            </a:endParaRPr>
          </a:p>
        </p:txBody>
      </p:sp>
      <p:sp>
        <p:nvSpPr>
          <p:cNvPr id="21" name="Text Placeholder 3"/>
          <p:cNvSpPr>
            <a:spLocks noGrp="1"/>
          </p:cNvSpPr>
          <p:nvPr>
            <p:ph type="body" sz="quarter" idx="18" hasCustomPrompt="1"/>
          </p:nvPr>
        </p:nvSpPr>
        <p:spPr>
          <a:xfrm>
            <a:off x="611717" y="2209805"/>
            <a:ext cx="6246283" cy="2743201"/>
          </a:xfrm>
        </p:spPr>
        <p:txBody>
          <a:bodyPr/>
          <a:lstStyle>
            <a:lvl1pPr>
              <a:lnSpc>
                <a:spcPct val="80000"/>
              </a:lnSpc>
              <a:spcBef>
                <a:spcPts val="0"/>
              </a:spcBef>
              <a:spcAft>
                <a:spcPts val="400"/>
              </a:spcAft>
              <a:defRPr sz="4500" b="1" i="0" kern="2000" spc="75" baseline="0">
                <a:solidFill>
                  <a:schemeClr val="bg2"/>
                </a:solidFill>
                <a:latin typeface="Calibri" panose="020F0502020204030204" pitchFamily="34" charset="0"/>
                <a:ea typeface="Source Sans Pro" charset="0"/>
                <a:cs typeface="Calibri" panose="020F0502020204030204" pitchFamily="34" charset="0"/>
              </a:defRPr>
            </a:lvl1pPr>
            <a:lvl2pPr marL="0" indent="0">
              <a:lnSpc>
                <a:spcPts val="2160"/>
              </a:lnSpc>
              <a:spcBef>
                <a:spcPts val="0"/>
              </a:spcBef>
              <a:spcAft>
                <a:spcPts val="0"/>
              </a:spcAft>
              <a:buNone/>
              <a:defRPr sz="1800" b="0" i="0" spc="0" baseline="0">
                <a:solidFill>
                  <a:schemeClr val="tx1"/>
                </a:solidFill>
                <a:latin typeface="Source Sans Pro Light" charset="0"/>
                <a:ea typeface="Source Sans Pro Light" charset="0"/>
                <a:cs typeface="Source Sans Pro Light" charset="0"/>
              </a:defRPr>
            </a:lvl2pPr>
            <a:lvl3pPr marL="3175" indent="0">
              <a:lnSpc>
                <a:spcPct val="90000"/>
              </a:lnSpc>
              <a:spcBef>
                <a:spcPts val="0"/>
              </a:spcBef>
              <a:spcAft>
                <a:spcPts val="0"/>
              </a:spcAft>
              <a:buNone/>
              <a:defRPr sz="1600" b="0" spc="0">
                <a:solidFill>
                  <a:schemeClr val="accent2"/>
                </a:solidFill>
              </a:defRPr>
            </a:lvl3pPr>
          </a:lstStyle>
          <a:p>
            <a:pPr lvl="0"/>
            <a:r>
              <a:rPr lang="en-US"/>
              <a:t>THANK YOU!</a:t>
            </a:r>
          </a:p>
        </p:txBody>
      </p:sp>
      <p:sp>
        <p:nvSpPr>
          <p:cNvPr id="31"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pic>
        <p:nvPicPr>
          <p:cNvPr id="7" name="Picture 6">
            <a:extLst>
              <a:ext uri="{FF2B5EF4-FFF2-40B4-BE49-F238E27FC236}">
                <a16:creationId xmlns:a16="http://schemas.microsoft.com/office/drawing/2014/main" id="{5633A65E-4FA3-7044-90DD-AC50652E86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102154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E2739-9670-4D91-9AA6-CCDD33E3D0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01387D-370E-4D1A-B71A-C99B159E3F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17C402-B59D-4EC9-99DA-D2014E9F19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59DC5D-116F-48A7-8C18-299F3989C221}"/>
              </a:ext>
            </a:extLst>
          </p:cNvPr>
          <p:cNvSpPr>
            <a:spLocks noGrp="1"/>
          </p:cNvSpPr>
          <p:nvPr>
            <p:ph type="dt" sz="half" idx="10"/>
          </p:nvPr>
        </p:nvSpPr>
        <p:spPr/>
        <p:txBody>
          <a:bodyPr/>
          <a:lstStyle/>
          <a:p>
            <a:fld id="{D6177378-46A7-4A57-B3E1-D5DA35BF1773}" type="datetimeFigureOut">
              <a:rPr lang="en-US" smtClean="0"/>
              <a:t>10/21/2024</a:t>
            </a:fld>
            <a:endParaRPr lang="en-US"/>
          </a:p>
        </p:txBody>
      </p:sp>
      <p:sp>
        <p:nvSpPr>
          <p:cNvPr id="6" name="Footer Placeholder 5">
            <a:extLst>
              <a:ext uri="{FF2B5EF4-FFF2-40B4-BE49-F238E27FC236}">
                <a16:creationId xmlns:a16="http://schemas.microsoft.com/office/drawing/2014/main" id="{9455009C-52E9-4B2C-B1DA-C17A61000E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0F3786-4F20-4150-ABC5-3349A8396142}"/>
              </a:ext>
            </a:extLst>
          </p:cNvPr>
          <p:cNvSpPr>
            <a:spLocks noGrp="1"/>
          </p:cNvSpPr>
          <p:nvPr>
            <p:ph type="sldNum" sz="quarter" idx="12"/>
          </p:nvPr>
        </p:nvSpPr>
        <p:spPr/>
        <p:txBody>
          <a:bodyPr/>
          <a:lstStyle/>
          <a:p>
            <a:fld id="{6FE4C177-93FA-41BE-A388-B7B634BA318D}" type="slidenum">
              <a:rPr lang="en-US" smtClean="0"/>
              <a:t>‹#›</a:t>
            </a:fld>
            <a:endParaRPr lang="en-US"/>
          </a:p>
        </p:txBody>
      </p:sp>
    </p:spTree>
    <p:extLst>
      <p:ext uri="{BB962C8B-B14F-4D97-AF65-F5344CB8AC3E}">
        <p14:creationId xmlns:p14="http://schemas.microsoft.com/office/powerpoint/2010/main" val="42441340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e w/ copyright">
    <p:spTree>
      <p:nvGrpSpPr>
        <p:cNvPr id="1" name=""/>
        <p:cNvGrpSpPr/>
        <p:nvPr/>
      </p:nvGrpSpPr>
      <p:grpSpPr>
        <a:xfrm>
          <a:off x="0" y="0"/>
          <a:ext cx="0" cy="0"/>
          <a:chOff x="0" y="0"/>
          <a:chExt cx="0" cy="0"/>
        </a:xfrm>
      </p:grpSpPr>
      <p:sp>
        <p:nvSpPr>
          <p:cNvPr id="10" name="Shape 117"/>
          <p:cNvSpPr/>
          <p:nvPr userDrawn="1"/>
        </p:nvSpPr>
        <p:spPr>
          <a:xfrm>
            <a:off x="5215953" y="6301590"/>
            <a:ext cx="1760097" cy="138499"/>
          </a:xfrm>
          <a:prstGeom prst="rect">
            <a:avLst/>
          </a:prstGeom>
          <a:ln w="3175">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1200">
                <a:solidFill>
                  <a:srgbClr val="A8A49D"/>
                </a:solidFill>
              </a:defRPr>
            </a:lvl1pPr>
          </a:lstStyle>
          <a:p>
            <a:pPr lvl="0" algn="ctr">
              <a:defRPr sz="1800">
                <a:solidFill>
                  <a:srgbClr val="000000"/>
                </a:solidFill>
              </a:defRPr>
            </a:pPr>
            <a:r>
              <a:rPr lang="en-US" sz="900">
                <a:solidFill>
                  <a:schemeClr val="tx2"/>
                </a:solidFill>
                <a:latin typeface="Calibri" panose="020F0502020204030204" pitchFamily="34" charset="0"/>
                <a:cs typeface="Calibri" panose="020F0502020204030204" pitchFamily="34" charset="0"/>
              </a:rPr>
              <a:t>© 2018 American Cancer</a:t>
            </a:r>
            <a:r>
              <a:rPr lang="en-US" sz="900" baseline="0">
                <a:solidFill>
                  <a:schemeClr val="tx2"/>
                </a:solidFill>
                <a:latin typeface="Calibri" panose="020F0502020204030204" pitchFamily="34" charset="0"/>
                <a:cs typeface="Calibri" panose="020F0502020204030204" pitchFamily="34" charset="0"/>
              </a:rPr>
              <a:t> Society, Inc.</a:t>
            </a:r>
            <a:endParaRPr lang="en-US" sz="900">
              <a:solidFill>
                <a:schemeClr val="tx2"/>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2D09AB23-4C82-3E4D-B81C-E06780E7B7AC}"/>
              </a:ext>
            </a:extLst>
          </p:cNvPr>
          <p:cNvSpPr/>
          <p:nvPr userDrawn="1"/>
        </p:nvSpPr>
        <p:spPr>
          <a:xfrm>
            <a:off x="0" y="0"/>
            <a:ext cx="12192000" cy="6858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900">
              <a:solidFill>
                <a:srgbClr val="000000"/>
              </a:solidFill>
            </a:endParaRPr>
          </a:p>
        </p:txBody>
      </p:sp>
      <p:grpSp>
        <p:nvGrpSpPr>
          <p:cNvPr id="7" name="Group 6">
            <a:extLst>
              <a:ext uri="{FF2B5EF4-FFF2-40B4-BE49-F238E27FC236}">
                <a16:creationId xmlns:a16="http://schemas.microsoft.com/office/drawing/2014/main" id="{5906D0A5-6015-B64F-A3A4-E04DC2F08168}"/>
              </a:ext>
            </a:extLst>
          </p:cNvPr>
          <p:cNvGrpSpPr/>
          <p:nvPr userDrawn="1"/>
        </p:nvGrpSpPr>
        <p:grpSpPr>
          <a:xfrm>
            <a:off x="384314" y="2286000"/>
            <a:ext cx="11423373" cy="2619676"/>
            <a:chOff x="1589228" y="2438400"/>
            <a:chExt cx="8567530" cy="2619676"/>
          </a:xfrm>
        </p:grpSpPr>
        <p:pic>
          <p:nvPicPr>
            <p:cNvPr id="9" name="Picture 8">
              <a:extLst>
                <a:ext uri="{FF2B5EF4-FFF2-40B4-BE49-F238E27FC236}">
                  <a16:creationId xmlns:a16="http://schemas.microsoft.com/office/drawing/2014/main" id="{3A327869-CFFE-294E-B310-A4464FE17775}"/>
                </a:ext>
              </a:extLst>
            </p:cNvPr>
            <p:cNvPicPr>
              <a:picLocks noChangeAspect="1"/>
            </p:cNvPicPr>
            <p:nvPr userDrawn="1"/>
          </p:nvPicPr>
          <p:blipFill>
            <a:blip r:embed="rId2"/>
            <a:stretch>
              <a:fillRect/>
            </a:stretch>
          </p:blipFill>
          <p:spPr>
            <a:xfrm>
              <a:off x="4742693" y="2438400"/>
              <a:ext cx="2522698" cy="1530626"/>
            </a:xfrm>
            <a:prstGeom prst="rect">
              <a:avLst/>
            </a:prstGeom>
          </p:spPr>
        </p:pic>
        <p:sp>
          <p:nvSpPr>
            <p:cNvPr id="12" name="Title 3">
              <a:extLst>
                <a:ext uri="{FF2B5EF4-FFF2-40B4-BE49-F238E27FC236}">
                  <a16:creationId xmlns:a16="http://schemas.microsoft.com/office/drawing/2014/main" id="{05CE6058-CD80-1A4B-A396-7DB9BD2679A6}"/>
                </a:ext>
              </a:extLst>
            </p:cNvPr>
            <p:cNvSpPr txBox="1">
              <a:spLocks/>
            </p:cNvSpPr>
            <p:nvPr userDrawn="1"/>
          </p:nvSpPr>
          <p:spPr>
            <a:xfrm>
              <a:off x="1589228" y="3816626"/>
              <a:ext cx="8567530" cy="12414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bg1"/>
                  </a:solidFill>
                  <a:latin typeface="Arial" charset="0"/>
                  <a:ea typeface="Arial" charset="0"/>
                  <a:cs typeface="Arial" charset="0"/>
                </a:defRPr>
              </a:lvl1pPr>
            </a:lstStyle>
            <a:p>
              <a:pPr marL="0" marR="0" lvl="0" indent="0" algn="ctr" defTabSz="685800" rtl="0" eaLnBrk="1" fontAlgn="auto" latinLnBrk="0" hangingPunct="1">
                <a:lnSpc>
                  <a:spcPts val="5200"/>
                </a:lnSpc>
                <a:spcBef>
                  <a:spcPts val="600"/>
                </a:spcBef>
                <a:spcAft>
                  <a:spcPts val="0"/>
                </a:spcAft>
                <a:buClrTx/>
                <a:buSzTx/>
                <a:buFontTx/>
                <a:buNone/>
                <a:tabLst/>
                <a:defRPr/>
              </a:pPr>
              <a:r>
                <a:rPr kumimoji="0" lang="en-US" sz="2400" b="0" i="0" u="none" strike="noStrike" kern="1200" cap="none" spc="0" normalizeH="0" baseline="0" noProof="0" err="1">
                  <a:ln>
                    <a:noFill/>
                  </a:ln>
                  <a:solidFill>
                    <a:schemeClr val="accent4"/>
                  </a:solidFill>
                  <a:effectLst/>
                  <a:uLnTx/>
                  <a:uFillTx/>
                  <a:latin typeface="Calibri" panose="020F0502020204030204" pitchFamily="34" charset="0"/>
                  <a:cs typeface="Calibri" panose="020F0502020204030204" pitchFamily="34" charset="0"/>
                </a:rPr>
                <a:t>cancer.org</a:t>
              </a:r>
              <a:r>
                <a:rPr kumimoji="0" lang="en-US" sz="2400" b="0" i="0" u="none" strike="noStrike" kern="1200" cap="none" spc="0" normalizeH="0" baseline="0" noProof="0">
                  <a:ln>
                    <a:noFill/>
                  </a:ln>
                  <a:solidFill>
                    <a:schemeClr val="accent4"/>
                  </a:solidFill>
                  <a:effectLst/>
                  <a:uLnTx/>
                  <a:uFillTx/>
                  <a:latin typeface="Calibri" panose="020F0502020204030204" pitchFamily="34" charset="0"/>
                  <a:cs typeface="Calibri" panose="020F0502020204030204" pitchFamily="34" charset="0"/>
                </a:rPr>
                <a:t> | 1.800.227.2345</a:t>
              </a:r>
            </a:p>
          </p:txBody>
        </p:sp>
      </p:grpSp>
      <p:sp>
        <p:nvSpPr>
          <p:cNvPr id="2" name="Rectangle 1">
            <a:extLst>
              <a:ext uri="{FF2B5EF4-FFF2-40B4-BE49-F238E27FC236}">
                <a16:creationId xmlns:a16="http://schemas.microsoft.com/office/drawing/2014/main" id="{C02A86FD-516A-2C4D-9020-A965B55972F2}"/>
              </a:ext>
            </a:extLst>
          </p:cNvPr>
          <p:cNvSpPr/>
          <p:nvPr userDrawn="1"/>
        </p:nvSpPr>
        <p:spPr>
          <a:xfrm>
            <a:off x="384314" y="5715000"/>
            <a:ext cx="1647687" cy="914400"/>
          </a:xfrm>
          <a:prstGeom prst="rect">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000000"/>
              </a:solidFill>
            </a:endParaRPr>
          </a:p>
        </p:txBody>
      </p:sp>
    </p:spTree>
    <p:extLst>
      <p:ext uri="{BB962C8B-B14F-4D97-AF65-F5344CB8AC3E}">
        <p14:creationId xmlns:p14="http://schemas.microsoft.com/office/powerpoint/2010/main" val="245903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hasCustomPrompt="1"/>
          </p:nvPr>
        </p:nvSpPr>
        <p:spPr>
          <a:xfrm>
            <a:off x="611717" y="2133600"/>
            <a:ext cx="6246283" cy="2743201"/>
          </a:xfrm>
        </p:spPr>
        <p:txBody>
          <a:bodyPr/>
          <a:lstStyle>
            <a:lvl1pPr>
              <a:lnSpc>
                <a:spcPct val="80000"/>
              </a:lnSpc>
              <a:spcBef>
                <a:spcPts val="0"/>
              </a:spcBef>
              <a:spcAft>
                <a:spcPts val="400"/>
              </a:spcAft>
              <a:defRPr sz="4500" b="1" i="0" kern="2000" spc="75" baseline="0">
                <a:solidFill>
                  <a:schemeClr val="accent6"/>
                </a:solidFill>
                <a:latin typeface="Calibri" panose="020F0502020204030204" pitchFamily="34" charset="0"/>
                <a:ea typeface="Source Sans Pro" charset="0"/>
                <a:cs typeface="Calibri" panose="020F0502020204030204" pitchFamily="34" charset="0"/>
              </a:defRPr>
            </a:lvl1pPr>
            <a:lvl2pPr marL="0" indent="0">
              <a:lnSpc>
                <a:spcPts val="2160"/>
              </a:lnSpc>
              <a:spcBef>
                <a:spcPts val="0"/>
              </a:spcBef>
              <a:spcAft>
                <a:spcPts val="0"/>
              </a:spcAft>
              <a:buNone/>
              <a:defRPr sz="1800" b="0" i="0" spc="0" baseline="0">
                <a:solidFill>
                  <a:schemeClr val="accent6"/>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COVER PAGE </a:t>
            </a:r>
          </a:p>
          <a:p>
            <a:pPr lvl="0"/>
            <a:r>
              <a:rPr lang="en-US"/>
              <a:t>TITLE HERE</a:t>
            </a:r>
          </a:p>
          <a:p>
            <a:pPr lvl="1"/>
            <a:r>
              <a:rPr lang="en-US"/>
              <a:t>Subtitle here</a:t>
            </a:r>
          </a:p>
        </p:txBody>
      </p:sp>
      <p:sp>
        <p:nvSpPr>
          <p:cNvPr id="31"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pic>
        <p:nvPicPr>
          <p:cNvPr id="8" name="Picture 7">
            <a:extLst>
              <a:ext uri="{FF2B5EF4-FFF2-40B4-BE49-F238E27FC236}">
                <a16:creationId xmlns:a16="http://schemas.microsoft.com/office/drawing/2014/main" id="{6EE397CB-D86B-D34E-95B7-CDB35702E3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856" y="608572"/>
            <a:ext cx="2011680" cy="915428"/>
          </a:xfrm>
          <a:prstGeom prst="rect">
            <a:avLst/>
          </a:prstGeom>
        </p:spPr>
      </p:pic>
    </p:spTree>
    <p:extLst>
      <p:ext uri="{BB962C8B-B14F-4D97-AF65-F5344CB8AC3E}">
        <p14:creationId xmlns:p14="http://schemas.microsoft.com/office/powerpoint/2010/main" val="343993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ver Page 1">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hasCustomPrompt="1"/>
          </p:nvPr>
        </p:nvSpPr>
        <p:spPr>
          <a:xfrm>
            <a:off x="611717" y="2133600"/>
            <a:ext cx="6246283" cy="2743201"/>
          </a:xfrm>
        </p:spPr>
        <p:txBody>
          <a:bodyPr/>
          <a:lstStyle>
            <a:lvl1pPr>
              <a:lnSpc>
                <a:spcPct val="80000"/>
              </a:lnSpc>
              <a:spcBef>
                <a:spcPts val="0"/>
              </a:spcBef>
              <a:spcAft>
                <a:spcPts val="400"/>
              </a:spcAft>
              <a:defRPr sz="4500" b="1" i="0" kern="2000" spc="75" baseline="0">
                <a:solidFill>
                  <a:schemeClr val="accent6"/>
                </a:solidFill>
                <a:latin typeface="Calibri" panose="020F0502020204030204" pitchFamily="34" charset="0"/>
                <a:ea typeface="Source Sans Pro" charset="0"/>
                <a:cs typeface="Calibri" panose="020F0502020204030204" pitchFamily="34" charset="0"/>
              </a:defRPr>
            </a:lvl1pPr>
            <a:lvl2pPr marL="0" indent="0">
              <a:lnSpc>
                <a:spcPts val="2160"/>
              </a:lnSpc>
              <a:spcBef>
                <a:spcPts val="0"/>
              </a:spcBef>
              <a:spcAft>
                <a:spcPts val="0"/>
              </a:spcAft>
              <a:buNone/>
              <a:defRPr sz="1800" b="0" i="0" spc="0" baseline="0">
                <a:solidFill>
                  <a:schemeClr val="accent6"/>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COVER PAGE </a:t>
            </a:r>
          </a:p>
          <a:p>
            <a:pPr lvl="0"/>
            <a:r>
              <a:rPr lang="en-US"/>
              <a:t>TITLE HERE</a:t>
            </a:r>
          </a:p>
          <a:p>
            <a:pPr lvl="1"/>
            <a:r>
              <a:rPr lang="en-US"/>
              <a:t>Subtitle here</a:t>
            </a:r>
          </a:p>
        </p:txBody>
      </p:sp>
      <p:sp>
        <p:nvSpPr>
          <p:cNvPr id="23" name="Text Placeholder 7"/>
          <p:cNvSpPr>
            <a:spLocks noGrp="1"/>
          </p:cNvSpPr>
          <p:nvPr>
            <p:ph type="body" sz="quarter" idx="10"/>
          </p:nvPr>
        </p:nvSpPr>
        <p:spPr>
          <a:xfrm>
            <a:off x="609600" y="5943600"/>
            <a:ext cx="3490384" cy="400532"/>
          </a:xfrm>
        </p:spPr>
        <p:txBody>
          <a:bodyPr anchor="b">
            <a:noAutofit/>
          </a:bodyPr>
          <a:lstStyle>
            <a:lvl1pPr>
              <a:lnSpc>
                <a:spcPct val="100000"/>
              </a:lnSpc>
              <a:spcBef>
                <a:spcPts val="1800"/>
              </a:spcBef>
              <a:spcAft>
                <a:spcPts val="1200"/>
              </a:spcAft>
              <a:defRPr sz="1350" spc="0" baseline="0">
                <a:solidFill>
                  <a:schemeClr val="accent6"/>
                </a:solidFill>
              </a:defRPr>
            </a:lvl1pPr>
            <a:lvl2pPr>
              <a:defRPr>
                <a:solidFill>
                  <a:schemeClr val="accent6"/>
                </a:solidFill>
              </a:defRPr>
            </a:lvl2pPr>
          </a:lstStyle>
          <a:p>
            <a:pPr lvl="0"/>
            <a:r>
              <a:rPr lang="en-US"/>
              <a:t>Click to edit Master text styles</a:t>
            </a:r>
          </a:p>
          <a:p>
            <a:pPr lvl="1"/>
            <a:r>
              <a:rPr lang="en-US"/>
              <a:t>Second level</a:t>
            </a:r>
          </a:p>
        </p:txBody>
      </p:sp>
      <p:sp>
        <p:nvSpPr>
          <p:cNvPr id="31"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pic>
        <p:nvPicPr>
          <p:cNvPr id="8" name="Picture 7">
            <a:extLst>
              <a:ext uri="{FF2B5EF4-FFF2-40B4-BE49-F238E27FC236}">
                <a16:creationId xmlns:a16="http://schemas.microsoft.com/office/drawing/2014/main" id="{D7E379A3-3D3B-434F-922F-E1E58E3910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856" y="608572"/>
            <a:ext cx="2011680" cy="915428"/>
          </a:xfrm>
          <a:prstGeom prst="rect">
            <a:avLst/>
          </a:prstGeom>
        </p:spPr>
      </p:pic>
    </p:spTree>
    <p:extLst>
      <p:ext uri="{BB962C8B-B14F-4D97-AF65-F5344CB8AC3E}">
        <p14:creationId xmlns:p14="http://schemas.microsoft.com/office/powerpoint/2010/main" val="366792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ver Pag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8CACFC-1295-F945-B245-C92B92939F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621" r="8621"/>
          <a:stretch/>
        </p:blipFill>
        <p:spPr>
          <a:xfrm>
            <a:off x="0" y="-5617"/>
            <a:ext cx="12192000" cy="6865327"/>
          </a:xfrm>
          <a:prstGeom prst="rect">
            <a:avLst/>
          </a:prstGeom>
        </p:spPr>
      </p:pic>
      <p:sp>
        <p:nvSpPr>
          <p:cNvPr id="21" name="Text Placeholder 3"/>
          <p:cNvSpPr>
            <a:spLocks noGrp="1"/>
          </p:cNvSpPr>
          <p:nvPr>
            <p:ph type="body" sz="quarter" idx="18" hasCustomPrompt="1"/>
          </p:nvPr>
        </p:nvSpPr>
        <p:spPr>
          <a:xfrm>
            <a:off x="611717" y="2133600"/>
            <a:ext cx="6246283" cy="2743201"/>
          </a:xfrm>
        </p:spPr>
        <p:txBody>
          <a:bodyPr/>
          <a:lstStyle>
            <a:lvl1pPr>
              <a:lnSpc>
                <a:spcPct val="80000"/>
              </a:lnSpc>
              <a:spcBef>
                <a:spcPts val="0"/>
              </a:spcBef>
              <a:spcAft>
                <a:spcPts val="400"/>
              </a:spcAft>
              <a:defRPr sz="4500" b="1" i="0" kern="2000" spc="75" baseline="0">
                <a:solidFill>
                  <a:schemeClr val="accent6"/>
                </a:solidFill>
                <a:latin typeface="Calibri" panose="020F0502020204030204" pitchFamily="34" charset="0"/>
                <a:ea typeface="Source Sans Pro" charset="0"/>
                <a:cs typeface="Calibri" panose="020F0502020204030204" pitchFamily="34" charset="0"/>
              </a:defRPr>
            </a:lvl1pPr>
            <a:lvl2pPr marL="0" indent="0">
              <a:lnSpc>
                <a:spcPts val="2160"/>
              </a:lnSpc>
              <a:spcBef>
                <a:spcPts val="0"/>
              </a:spcBef>
              <a:spcAft>
                <a:spcPts val="0"/>
              </a:spcAft>
              <a:buNone/>
              <a:defRPr sz="1800" b="0" i="0" spc="0" baseline="0">
                <a:solidFill>
                  <a:schemeClr val="accent6"/>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COVER PAGE </a:t>
            </a:r>
          </a:p>
          <a:p>
            <a:pPr lvl="0"/>
            <a:r>
              <a:rPr lang="en-US"/>
              <a:t>TITLE HERE</a:t>
            </a:r>
          </a:p>
          <a:p>
            <a:pPr lvl="1"/>
            <a:r>
              <a:rPr lang="en-US"/>
              <a:t>Subtitle here</a:t>
            </a:r>
          </a:p>
        </p:txBody>
      </p:sp>
      <p:sp>
        <p:nvSpPr>
          <p:cNvPr id="23" name="Text Placeholder 7"/>
          <p:cNvSpPr>
            <a:spLocks noGrp="1"/>
          </p:cNvSpPr>
          <p:nvPr>
            <p:ph type="body" sz="quarter" idx="10"/>
          </p:nvPr>
        </p:nvSpPr>
        <p:spPr>
          <a:xfrm>
            <a:off x="609600" y="5943600"/>
            <a:ext cx="3490384" cy="400532"/>
          </a:xfrm>
        </p:spPr>
        <p:txBody>
          <a:bodyPr anchor="b">
            <a:noAutofit/>
          </a:bodyPr>
          <a:lstStyle>
            <a:lvl1pPr>
              <a:lnSpc>
                <a:spcPct val="100000"/>
              </a:lnSpc>
              <a:spcBef>
                <a:spcPts val="1800"/>
              </a:spcBef>
              <a:spcAft>
                <a:spcPts val="1200"/>
              </a:spcAft>
              <a:defRPr sz="1350" spc="0" baseline="0">
                <a:solidFill>
                  <a:schemeClr val="accent6"/>
                </a:solidFill>
              </a:defRPr>
            </a:lvl1pPr>
            <a:lvl2pPr>
              <a:defRPr>
                <a:solidFill>
                  <a:schemeClr val="accent6"/>
                </a:solidFill>
              </a:defRPr>
            </a:lvl2pPr>
          </a:lstStyle>
          <a:p>
            <a:pPr lvl="0"/>
            <a:r>
              <a:rPr lang="en-US"/>
              <a:t>Click to edit Master text styles</a:t>
            </a:r>
          </a:p>
          <a:p>
            <a:pPr lvl="1"/>
            <a:r>
              <a:rPr lang="en-US"/>
              <a:t>Second level</a:t>
            </a:r>
          </a:p>
        </p:txBody>
      </p:sp>
      <p:sp>
        <p:nvSpPr>
          <p:cNvPr id="31"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pic>
        <p:nvPicPr>
          <p:cNvPr id="8" name="Picture 7">
            <a:extLst>
              <a:ext uri="{FF2B5EF4-FFF2-40B4-BE49-F238E27FC236}">
                <a16:creationId xmlns:a16="http://schemas.microsoft.com/office/drawing/2014/main" id="{8BD26DF3-64F8-FD46-B703-B3B7F4487D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856" y="608572"/>
            <a:ext cx="2011680" cy="915428"/>
          </a:xfrm>
          <a:prstGeom prst="rect">
            <a:avLst/>
          </a:prstGeom>
        </p:spPr>
      </p:pic>
    </p:spTree>
    <p:extLst>
      <p:ext uri="{BB962C8B-B14F-4D97-AF65-F5344CB8AC3E}">
        <p14:creationId xmlns:p14="http://schemas.microsoft.com/office/powerpoint/2010/main" val="297673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over Pag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8CACFC-1295-F945-B245-C92B92939F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184" r="9184"/>
          <a:stretch/>
        </p:blipFill>
        <p:spPr>
          <a:xfrm>
            <a:off x="0" y="-5617"/>
            <a:ext cx="12192000" cy="6865326"/>
          </a:xfrm>
          <a:prstGeom prst="rect">
            <a:avLst/>
          </a:prstGeom>
        </p:spPr>
      </p:pic>
      <p:sp>
        <p:nvSpPr>
          <p:cNvPr id="21" name="Text Placeholder 3"/>
          <p:cNvSpPr>
            <a:spLocks noGrp="1"/>
          </p:cNvSpPr>
          <p:nvPr>
            <p:ph type="body" sz="quarter" idx="18" hasCustomPrompt="1"/>
          </p:nvPr>
        </p:nvSpPr>
        <p:spPr>
          <a:xfrm>
            <a:off x="611717" y="2133600"/>
            <a:ext cx="6246283" cy="2743201"/>
          </a:xfrm>
        </p:spPr>
        <p:txBody>
          <a:bodyPr/>
          <a:lstStyle>
            <a:lvl1pPr>
              <a:lnSpc>
                <a:spcPct val="80000"/>
              </a:lnSpc>
              <a:spcBef>
                <a:spcPts val="0"/>
              </a:spcBef>
              <a:spcAft>
                <a:spcPts val="400"/>
              </a:spcAft>
              <a:defRPr sz="4500" b="1" i="0" kern="2000" spc="75" baseline="0">
                <a:solidFill>
                  <a:schemeClr val="accent6"/>
                </a:solidFill>
                <a:latin typeface="Calibri" panose="020F0502020204030204" pitchFamily="34" charset="0"/>
                <a:ea typeface="Source Sans Pro" charset="0"/>
                <a:cs typeface="Calibri" panose="020F0502020204030204" pitchFamily="34" charset="0"/>
              </a:defRPr>
            </a:lvl1pPr>
            <a:lvl2pPr marL="0" indent="0">
              <a:lnSpc>
                <a:spcPts val="2160"/>
              </a:lnSpc>
              <a:spcBef>
                <a:spcPts val="0"/>
              </a:spcBef>
              <a:spcAft>
                <a:spcPts val="0"/>
              </a:spcAft>
              <a:buNone/>
              <a:defRPr sz="1800" b="0" i="0" spc="0" baseline="0">
                <a:solidFill>
                  <a:schemeClr val="accent6"/>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COVER PAGE </a:t>
            </a:r>
          </a:p>
          <a:p>
            <a:pPr lvl="0"/>
            <a:r>
              <a:rPr lang="en-US"/>
              <a:t>TITLE HERE</a:t>
            </a:r>
          </a:p>
          <a:p>
            <a:pPr lvl="1"/>
            <a:r>
              <a:rPr lang="en-US"/>
              <a:t>Subtitle here</a:t>
            </a:r>
          </a:p>
        </p:txBody>
      </p:sp>
      <p:sp>
        <p:nvSpPr>
          <p:cNvPr id="23" name="Text Placeholder 7"/>
          <p:cNvSpPr>
            <a:spLocks noGrp="1"/>
          </p:cNvSpPr>
          <p:nvPr>
            <p:ph type="body" sz="quarter" idx="10"/>
          </p:nvPr>
        </p:nvSpPr>
        <p:spPr>
          <a:xfrm>
            <a:off x="609600" y="5943600"/>
            <a:ext cx="3490384" cy="400532"/>
          </a:xfrm>
        </p:spPr>
        <p:txBody>
          <a:bodyPr anchor="b">
            <a:noAutofit/>
          </a:bodyPr>
          <a:lstStyle>
            <a:lvl1pPr>
              <a:lnSpc>
                <a:spcPct val="100000"/>
              </a:lnSpc>
              <a:spcBef>
                <a:spcPts val="1800"/>
              </a:spcBef>
              <a:spcAft>
                <a:spcPts val="1200"/>
              </a:spcAft>
              <a:defRPr sz="1350" spc="0" baseline="0">
                <a:solidFill>
                  <a:schemeClr val="accent6"/>
                </a:solidFill>
              </a:defRPr>
            </a:lvl1pPr>
            <a:lvl2pPr>
              <a:defRPr>
                <a:solidFill>
                  <a:schemeClr val="accent6"/>
                </a:solidFill>
              </a:defRPr>
            </a:lvl2pPr>
          </a:lstStyle>
          <a:p>
            <a:pPr lvl="0"/>
            <a:r>
              <a:rPr lang="en-US"/>
              <a:t>Click to edit Master text styles</a:t>
            </a:r>
          </a:p>
          <a:p>
            <a:pPr lvl="1"/>
            <a:r>
              <a:rPr lang="en-US"/>
              <a:t>Second level</a:t>
            </a:r>
          </a:p>
        </p:txBody>
      </p:sp>
      <p:sp>
        <p:nvSpPr>
          <p:cNvPr id="31"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pic>
        <p:nvPicPr>
          <p:cNvPr id="8" name="Picture 7">
            <a:extLst>
              <a:ext uri="{FF2B5EF4-FFF2-40B4-BE49-F238E27FC236}">
                <a16:creationId xmlns:a16="http://schemas.microsoft.com/office/drawing/2014/main" id="{F09FE57D-5B18-774B-B288-D03A44D0DF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856" y="608572"/>
            <a:ext cx="2011680" cy="915428"/>
          </a:xfrm>
          <a:prstGeom prst="rect">
            <a:avLst/>
          </a:prstGeom>
        </p:spPr>
      </p:pic>
    </p:spTree>
    <p:extLst>
      <p:ext uri="{BB962C8B-B14F-4D97-AF65-F5344CB8AC3E}">
        <p14:creationId xmlns:p14="http://schemas.microsoft.com/office/powerpoint/2010/main" val="28523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7" name="Footer Placeholder 3"/>
          <p:cNvSpPr>
            <a:spLocks noGrp="1"/>
          </p:cNvSpPr>
          <p:nvPr>
            <p:ph type="ftr" sz="quarter" idx="3"/>
          </p:nvPr>
        </p:nvSpPr>
        <p:spPr>
          <a:xfrm>
            <a:off x="3352800" y="6307283"/>
            <a:ext cx="7827421" cy="169723"/>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pic>
        <p:nvPicPr>
          <p:cNvPr id="4" name="Picture 3">
            <a:extLst>
              <a:ext uri="{FF2B5EF4-FFF2-40B4-BE49-F238E27FC236}">
                <a16:creationId xmlns:a16="http://schemas.microsoft.com/office/drawing/2014/main" id="{6B116458-EB5A-B744-AA09-6B6820C48F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281295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Text Placeholder 3"/>
          <p:cNvSpPr>
            <a:spLocks noGrp="1"/>
          </p:cNvSpPr>
          <p:nvPr>
            <p:ph type="body" sz="quarter" idx="18" hasCustomPrompt="1"/>
          </p:nvPr>
        </p:nvSpPr>
        <p:spPr>
          <a:xfrm>
            <a:off x="611717" y="536787"/>
            <a:ext cx="10970683" cy="1143000"/>
          </a:xfrm>
        </p:spPr>
        <p:txBody>
          <a:bodyPr/>
          <a:lstStyle>
            <a:lvl1pPr>
              <a:lnSpc>
                <a:spcPct val="80000"/>
              </a:lnSpc>
              <a:spcBef>
                <a:spcPts val="0"/>
              </a:spcBef>
              <a:spcAft>
                <a:spcPts val="400"/>
              </a:spcAft>
              <a:defRPr sz="3000" b="1" i="0" kern="2000" spc="75"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18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SLIDE TITLE HERE</a:t>
            </a:r>
          </a:p>
          <a:p>
            <a:pPr lvl="1"/>
            <a:r>
              <a:rPr lang="en-US"/>
              <a:t>Subtitle here</a:t>
            </a:r>
          </a:p>
        </p:txBody>
      </p:sp>
      <p:sp>
        <p:nvSpPr>
          <p:cNvPr id="17"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8" name="Footer Placeholder 3"/>
          <p:cNvSpPr>
            <a:spLocks noGrp="1"/>
          </p:cNvSpPr>
          <p:nvPr>
            <p:ph type="ftr" sz="quarter" idx="3"/>
          </p:nvPr>
        </p:nvSpPr>
        <p:spPr>
          <a:xfrm>
            <a:off x="3352800" y="6307283"/>
            <a:ext cx="7827421" cy="169723"/>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pic>
        <p:nvPicPr>
          <p:cNvPr id="5" name="Picture 4">
            <a:extLst>
              <a:ext uri="{FF2B5EF4-FFF2-40B4-BE49-F238E27FC236}">
                <a16:creationId xmlns:a16="http://schemas.microsoft.com/office/drawing/2014/main" id="{810CC90F-2A56-6D48-AE15-B17CF28013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246919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88">
          <p15:clr>
            <a:srgbClr val="FBAE40"/>
          </p15:clr>
        </p15:guide>
        <p15:guide id="2" pos="5472">
          <p15:clr>
            <a:srgbClr val="FBAE40"/>
          </p15:clr>
        </p15:guide>
        <p15:guide id="3" orient="horz" pos="33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717" y="1905005"/>
            <a:ext cx="10972800"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p:cNvSpPr>
            <a:spLocks noGrp="1"/>
          </p:cNvSpPr>
          <p:nvPr>
            <p:ph type="body" sz="quarter" idx="18" hasCustomPrompt="1"/>
          </p:nvPr>
        </p:nvSpPr>
        <p:spPr>
          <a:xfrm>
            <a:off x="611717" y="536787"/>
            <a:ext cx="10970683" cy="1143000"/>
          </a:xfrm>
        </p:spPr>
        <p:txBody>
          <a:bodyPr/>
          <a:lstStyle>
            <a:lvl1pPr>
              <a:lnSpc>
                <a:spcPct val="80000"/>
              </a:lnSpc>
              <a:spcBef>
                <a:spcPts val="0"/>
              </a:spcBef>
              <a:spcAft>
                <a:spcPts val="400"/>
              </a:spcAft>
              <a:defRPr sz="3000" b="1" i="0" kern="2000" spc="75"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18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SLIDE TITLE HERE</a:t>
            </a:r>
          </a:p>
          <a:p>
            <a:pPr lvl="1"/>
            <a:r>
              <a:rPr lang="en-US"/>
              <a:t>Subtitle here</a:t>
            </a:r>
          </a:p>
        </p:txBody>
      </p:sp>
      <p:sp>
        <p:nvSpPr>
          <p:cNvPr id="13"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4" name="Footer Placeholder 3"/>
          <p:cNvSpPr>
            <a:spLocks noGrp="1"/>
          </p:cNvSpPr>
          <p:nvPr>
            <p:ph type="ftr" sz="quarter" idx="3"/>
          </p:nvPr>
        </p:nvSpPr>
        <p:spPr>
          <a:xfrm>
            <a:off x="3352800" y="6307283"/>
            <a:ext cx="7827421" cy="169723"/>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pic>
        <p:nvPicPr>
          <p:cNvPr id="6" name="Picture 5">
            <a:extLst>
              <a:ext uri="{FF2B5EF4-FFF2-40B4-BE49-F238E27FC236}">
                <a16:creationId xmlns:a16="http://schemas.microsoft.com/office/drawing/2014/main" id="{C11AA5B6-F470-4940-9017-C3B762F7D1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153951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12" name="Text Placeholder 3"/>
          <p:cNvSpPr>
            <a:spLocks noGrp="1"/>
          </p:cNvSpPr>
          <p:nvPr>
            <p:ph type="body" sz="quarter" idx="18" hasCustomPrompt="1"/>
          </p:nvPr>
        </p:nvSpPr>
        <p:spPr>
          <a:xfrm>
            <a:off x="611717" y="536787"/>
            <a:ext cx="10970683" cy="1143000"/>
          </a:xfrm>
        </p:spPr>
        <p:txBody>
          <a:bodyPr/>
          <a:lstStyle>
            <a:lvl1pPr>
              <a:lnSpc>
                <a:spcPct val="80000"/>
              </a:lnSpc>
              <a:spcBef>
                <a:spcPts val="0"/>
              </a:spcBef>
              <a:spcAft>
                <a:spcPts val="400"/>
              </a:spcAft>
              <a:defRPr sz="3000" b="1" i="0" kern="2000" spc="75"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18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SLIDE TITLE HERE</a:t>
            </a:r>
          </a:p>
          <a:p>
            <a:pPr lvl="1"/>
            <a:r>
              <a:rPr lang="en-US"/>
              <a:t>Subtitle here</a:t>
            </a:r>
          </a:p>
        </p:txBody>
      </p:sp>
      <p:sp>
        <p:nvSpPr>
          <p:cNvPr id="14" name="Content Placeholder 2"/>
          <p:cNvSpPr>
            <a:spLocks noGrp="1"/>
          </p:cNvSpPr>
          <p:nvPr>
            <p:ph idx="1"/>
          </p:nvPr>
        </p:nvSpPr>
        <p:spPr>
          <a:xfrm>
            <a:off x="611717" y="1905005"/>
            <a:ext cx="5255683"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9"/>
          </p:nvPr>
        </p:nvSpPr>
        <p:spPr>
          <a:xfrm>
            <a:off x="6326717" y="1905005"/>
            <a:ext cx="5255683"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9" name="Footer Placeholder 3"/>
          <p:cNvSpPr>
            <a:spLocks noGrp="1"/>
          </p:cNvSpPr>
          <p:nvPr>
            <p:ph type="ftr" sz="quarter" idx="3"/>
          </p:nvPr>
        </p:nvSpPr>
        <p:spPr>
          <a:xfrm>
            <a:off x="3352800" y="6307283"/>
            <a:ext cx="7827421" cy="169723"/>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pic>
        <p:nvPicPr>
          <p:cNvPr id="7" name="Picture 6">
            <a:extLst>
              <a:ext uri="{FF2B5EF4-FFF2-40B4-BE49-F238E27FC236}">
                <a16:creationId xmlns:a16="http://schemas.microsoft.com/office/drawing/2014/main" id="{DF8A8C8E-5B85-1F46-AF35-44DE1908EC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195966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 image right 1">
    <p:spTree>
      <p:nvGrpSpPr>
        <p:cNvPr id="1" name=""/>
        <p:cNvGrpSpPr/>
        <p:nvPr/>
      </p:nvGrpSpPr>
      <p:grpSpPr>
        <a:xfrm>
          <a:off x="0" y="0"/>
          <a:ext cx="0" cy="0"/>
          <a:chOff x="0" y="0"/>
          <a:chExt cx="0" cy="0"/>
        </a:xfrm>
      </p:grpSpPr>
      <p:sp>
        <p:nvSpPr>
          <p:cNvPr id="8" name="Rectangle 7"/>
          <p:cNvSpPr/>
          <p:nvPr userDrawn="1"/>
        </p:nvSpPr>
        <p:spPr>
          <a:xfrm>
            <a:off x="6103209" y="0"/>
            <a:ext cx="6088795"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Picture Placeholder 4"/>
          <p:cNvSpPr>
            <a:spLocks noGrp="1"/>
          </p:cNvSpPr>
          <p:nvPr>
            <p:ph type="pic" sz="quarter" idx="14"/>
          </p:nvPr>
        </p:nvSpPr>
        <p:spPr>
          <a:xfrm>
            <a:off x="6103209" y="0"/>
            <a:ext cx="6088795" cy="6858000"/>
          </a:xfrm>
          <a:solidFill>
            <a:schemeClr val="bg1">
              <a:lumMod val="10000"/>
            </a:schemeClr>
          </a:solidFill>
        </p:spPr>
        <p:txBody>
          <a:bodyPr anchor="ctr"/>
          <a:lstStyle>
            <a:lvl1pPr algn="ctr">
              <a:defRPr>
                <a:solidFill>
                  <a:schemeClr val="bg1">
                    <a:lumMod val="10000"/>
                  </a:schemeClr>
                </a:solidFill>
              </a:defRPr>
            </a:lvl1pPr>
          </a:lstStyle>
          <a:p>
            <a:r>
              <a:rPr lang="en-US"/>
              <a:t>Drag picture to placeholder or click icon to add</a:t>
            </a:r>
          </a:p>
        </p:txBody>
      </p:sp>
      <p:sp>
        <p:nvSpPr>
          <p:cNvPr id="2" name="TextBox 1"/>
          <p:cNvSpPr txBox="1"/>
          <p:nvPr userDrawn="1"/>
        </p:nvSpPr>
        <p:spPr>
          <a:xfrm>
            <a:off x="8104095" y="2761131"/>
            <a:ext cx="2294964" cy="215444"/>
          </a:xfrm>
          <a:prstGeom prst="rect">
            <a:avLst/>
          </a:prstGeom>
          <a:noFill/>
        </p:spPr>
        <p:txBody>
          <a:bodyPr wrap="square" lIns="0" tIns="0" rIns="0" bIns="0" rtlCol="0">
            <a:spAutoFit/>
          </a:bodyPr>
          <a:lstStyle/>
          <a:p>
            <a:pPr>
              <a:spcAft>
                <a:spcPts val="1200"/>
              </a:spcAft>
            </a:pPr>
            <a:r>
              <a:rPr lang="en-US" sz="1400">
                <a:solidFill>
                  <a:schemeClr val="bg2"/>
                </a:solidFill>
              </a:rPr>
              <a:t>Drag picture in here</a:t>
            </a:r>
          </a:p>
        </p:txBody>
      </p:sp>
      <p:sp>
        <p:nvSpPr>
          <p:cNvPr id="9" name="Text Placeholder 3"/>
          <p:cNvSpPr>
            <a:spLocks noGrp="1"/>
          </p:cNvSpPr>
          <p:nvPr>
            <p:ph type="body" sz="quarter" idx="18" hasCustomPrompt="1"/>
          </p:nvPr>
        </p:nvSpPr>
        <p:spPr>
          <a:xfrm>
            <a:off x="611721" y="536787"/>
            <a:ext cx="5020985" cy="1143000"/>
          </a:xfrm>
        </p:spPr>
        <p:txBody>
          <a:bodyPr/>
          <a:lstStyle>
            <a:lvl1pPr>
              <a:lnSpc>
                <a:spcPct val="80000"/>
              </a:lnSpc>
              <a:spcBef>
                <a:spcPts val="0"/>
              </a:spcBef>
              <a:spcAft>
                <a:spcPts val="400"/>
              </a:spcAft>
              <a:defRPr sz="3000" b="1" i="0" kern="2000" spc="75"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18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SLIDE TITLE HERE</a:t>
            </a:r>
          </a:p>
          <a:p>
            <a:pPr lvl="1"/>
            <a:r>
              <a:rPr lang="en-US"/>
              <a:t>Subtitle here</a:t>
            </a:r>
          </a:p>
        </p:txBody>
      </p:sp>
      <p:sp>
        <p:nvSpPr>
          <p:cNvPr id="11" name="Slide Number Placeholder 5"/>
          <p:cNvSpPr>
            <a:spLocks noGrp="1"/>
          </p:cNvSpPr>
          <p:nvPr>
            <p:ph type="sldNum" sz="quarter" idx="4"/>
          </p:nvPr>
        </p:nvSpPr>
        <p:spPr>
          <a:xfrm>
            <a:off x="5344445" y="6306693"/>
            <a:ext cx="288259" cy="170313"/>
          </a:xfrm>
          <a:prstGeom prst="rect">
            <a:avLst/>
          </a:prstGeom>
        </p:spPr>
        <p:txBody>
          <a:bodyPr vert="horz" lIns="0" tIns="0" rIns="0" bIns="0" rtlCol="0" anchor="b"/>
          <a:lstStyle>
            <a:lvl1pPr algn="r">
              <a:lnSpc>
                <a:spcPct val="90000"/>
              </a:lnSpc>
              <a:defRPr sz="788"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2" name="Footer Placeholder 3"/>
          <p:cNvSpPr>
            <a:spLocks noGrp="1"/>
          </p:cNvSpPr>
          <p:nvPr>
            <p:ph type="ftr" sz="quarter" idx="3"/>
          </p:nvPr>
        </p:nvSpPr>
        <p:spPr>
          <a:xfrm>
            <a:off x="2885089" y="6306982"/>
            <a:ext cx="2404219" cy="170018"/>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sp>
        <p:nvSpPr>
          <p:cNvPr id="13" name="Content Placeholder 2"/>
          <p:cNvSpPr>
            <a:spLocks noGrp="1"/>
          </p:cNvSpPr>
          <p:nvPr>
            <p:ph idx="1"/>
          </p:nvPr>
        </p:nvSpPr>
        <p:spPr>
          <a:xfrm>
            <a:off x="611721" y="1905005"/>
            <a:ext cx="5020985"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56414248-3907-5342-9A81-44992FF95D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996" r="9076"/>
          <a:stretch/>
        </p:blipFill>
        <p:spPr>
          <a:xfrm>
            <a:off x="6088792" y="2"/>
            <a:ext cx="6088795" cy="6877877"/>
          </a:xfrm>
          <a:prstGeom prst="rect">
            <a:avLst/>
          </a:prstGeom>
        </p:spPr>
      </p:pic>
      <p:pic>
        <p:nvPicPr>
          <p:cNvPr id="10" name="Picture 9">
            <a:extLst>
              <a:ext uri="{FF2B5EF4-FFF2-40B4-BE49-F238E27FC236}">
                <a16:creationId xmlns:a16="http://schemas.microsoft.com/office/drawing/2014/main" id="{FE6E5ADE-177A-8041-AADF-D42DBEE023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427170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73C-3E02-4FA5-93ED-E2D9B85149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D5DE6D-97AE-43EA-BA5C-8CA768D02B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909EA8-1AB3-4DC1-86E9-C7583A2395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0D46C6-8938-4171-B78F-8682E33A24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6C7B24-9545-4005-897A-7E940B96CF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0C8C26-97B7-4DF7-A63B-5D0497F34207}"/>
              </a:ext>
            </a:extLst>
          </p:cNvPr>
          <p:cNvSpPr>
            <a:spLocks noGrp="1"/>
          </p:cNvSpPr>
          <p:nvPr>
            <p:ph type="dt" sz="half" idx="10"/>
          </p:nvPr>
        </p:nvSpPr>
        <p:spPr/>
        <p:txBody>
          <a:bodyPr/>
          <a:lstStyle/>
          <a:p>
            <a:fld id="{D6177378-46A7-4A57-B3E1-D5DA35BF1773}" type="datetimeFigureOut">
              <a:rPr lang="en-US" smtClean="0"/>
              <a:t>10/21/2024</a:t>
            </a:fld>
            <a:endParaRPr lang="en-US"/>
          </a:p>
        </p:txBody>
      </p:sp>
      <p:sp>
        <p:nvSpPr>
          <p:cNvPr id="8" name="Footer Placeholder 7">
            <a:extLst>
              <a:ext uri="{FF2B5EF4-FFF2-40B4-BE49-F238E27FC236}">
                <a16:creationId xmlns:a16="http://schemas.microsoft.com/office/drawing/2014/main" id="{C719CA61-7003-44A9-A4DD-FADA97BE05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F738D5-E24E-4FBD-A14A-37EC93C5AECE}"/>
              </a:ext>
            </a:extLst>
          </p:cNvPr>
          <p:cNvSpPr>
            <a:spLocks noGrp="1"/>
          </p:cNvSpPr>
          <p:nvPr>
            <p:ph type="sldNum" sz="quarter" idx="12"/>
          </p:nvPr>
        </p:nvSpPr>
        <p:spPr/>
        <p:txBody>
          <a:bodyPr/>
          <a:lstStyle/>
          <a:p>
            <a:fld id="{6FE4C177-93FA-41BE-A388-B7B634BA318D}" type="slidenum">
              <a:rPr lang="en-US" smtClean="0"/>
              <a:t>‹#›</a:t>
            </a:fld>
            <a:endParaRPr lang="en-US"/>
          </a:p>
        </p:txBody>
      </p:sp>
    </p:spTree>
    <p:extLst>
      <p:ext uri="{BB962C8B-B14F-4D97-AF65-F5344CB8AC3E}">
        <p14:creationId xmlns:p14="http://schemas.microsoft.com/office/powerpoint/2010/main" val="23715959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1/2 image right 3">
    <p:spTree>
      <p:nvGrpSpPr>
        <p:cNvPr id="1" name=""/>
        <p:cNvGrpSpPr/>
        <p:nvPr/>
      </p:nvGrpSpPr>
      <p:grpSpPr>
        <a:xfrm>
          <a:off x="0" y="0"/>
          <a:ext cx="0" cy="0"/>
          <a:chOff x="0" y="0"/>
          <a:chExt cx="0" cy="0"/>
        </a:xfrm>
      </p:grpSpPr>
      <p:sp>
        <p:nvSpPr>
          <p:cNvPr id="8" name="Rectangle 7"/>
          <p:cNvSpPr/>
          <p:nvPr userDrawn="1"/>
        </p:nvSpPr>
        <p:spPr>
          <a:xfrm>
            <a:off x="6103209" y="0"/>
            <a:ext cx="6088795"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Picture Placeholder 4"/>
          <p:cNvSpPr>
            <a:spLocks noGrp="1"/>
          </p:cNvSpPr>
          <p:nvPr>
            <p:ph type="pic" sz="quarter" idx="14"/>
          </p:nvPr>
        </p:nvSpPr>
        <p:spPr>
          <a:xfrm>
            <a:off x="6103209" y="0"/>
            <a:ext cx="6088795" cy="6858000"/>
          </a:xfrm>
          <a:solidFill>
            <a:schemeClr val="bg1">
              <a:lumMod val="10000"/>
            </a:schemeClr>
          </a:solidFill>
        </p:spPr>
        <p:txBody>
          <a:bodyPr anchor="ctr"/>
          <a:lstStyle>
            <a:lvl1pPr algn="ctr">
              <a:defRPr>
                <a:solidFill>
                  <a:schemeClr val="bg1">
                    <a:lumMod val="10000"/>
                  </a:schemeClr>
                </a:solidFill>
              </a:defRPr>
            </a:lvl1pPr>
          </a:lstStyle>
          <a:p>
            <a:r>
              <a:rPr lang="en-US"/>
              <a:t>Drag picture to placeholder or click icon to add</a:t>
            </a:r>
          </a:p>
        </p:txBody>
      </p:sp>
      <p:sp>
        <p:nvSpPr>
          <p:cNvPr id="2" name="TextBox 1"/>
          <p:cNvSpPr txBox="1"/>
          <p:nvPr userDrawn="1"/>
        </p:nvSpPr>
        <p:spPr>
          <a:xfrm>
            <a:off x="8104095" y="2761131"/>
            <a:ext cx="2294964" cy="215444"/>
          </a:xfrm>
          <a:prstGeom prst="rect">
            <a:avLst/>
          </a:prstGeom>
          <a:noFill/>
        </p:spPr>
        <p:txBody>
          <a:bodyPr wrap="square" lIns="0" tIns="0" rIns="0" bIns="0" rtlCol="0">
            <a:spAutoFit/>
          </a:bodyPr>
          <a:lstStyle/>
          <a:p>
            <a:pPr>
              <a:spcAft>
                <a:spcPts val="1200"/>
              </a:spcAft>
            </a:pPr>
            <a:r>
              <a:rPr lang="en-US" sz="1400">
                <a:solidFill>
                  <a:schemeClr val="bg2"/>
                </a:solidFill>
              </a:rPr>
              <a:t>Drag picture in here</a:t>
            </a:r>
          </a:p>
        </p:txBody>
      </p:sp>
      <p:sp>
        <p:nvSpPr>
          <p:cNvPr id="9" name="Text Placeholder 3"/>
          <p:cNvSpPr>
            <a:spLocks noGrp="1"/>
          </p:cNvSpPr>
          <p:nvPr>
            <p:ph type="body" sz="quarter" idx="18" hasCustomPrompt="1"/>
          </p:nvPr>
        </p:nvSpPr>
        <p:spPr>
          <a:xfrm>
            <a:off x="611721" y="536787"/>
            <a:ext cx="5020985" cy="1143000"/>
          </a:xfrm>
        </p:spPr>
        <p:txBody>
          <a:bodyPr/>
          <a:lstStyle>
            <a:lvl1pPr>
              <a:lnSpc>
                <a:spcPct val="80000"/>
              </a:lnSpc>
              <a:spcBef>
                <a:spcPts val="0"/>
              </a:spcBef>
              <a:spcAft>
                <a:spcPts val="400"/>
              </a:spcAft>
              <a:defRPr sz="3000" b="1" i="0" kern="2000" spc="75"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18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SLIDE TITLE HERE</a:t>
            </a:r>
          </a:p>
          <a:p>
            <a:pPr lvl="1"/>
            <a:r>
              <a:rPr lang="en-US"/>
              <a:t>Subtitle here</a:t>
            </a:r>
          </a:p>
        </p:txBody>
      </p:sp>
      <p:sp>
        <p:nvSpPr>
          <p:cNvPr id="11" name="Slide Number Placeholder 5"/>
          <p:cNvSpPr>
            <a:spLocks noGrp="1"/>
          </p:cNvSpPr>
          <p:nvPr>
            <p:ph type="sldNum" sz="quarter" idx="4"/>
          </p:nvPr>
        </p:nvSpPr>
        <p:spPr>
          <a:xfrm>
            <a:off x="5344445" y="6306693"/>
            <a:ext cx="288259" cy="170313"/>
          </a:xfrm>
          <a:prstGeom prst="rect">
            <a:avLst/>
          </a:prstGeom>
        </p:spPr>
        <p:txBody>
          <a:bodyPr vert="horz" lIns="0" tIns="0" rIns="0" bIns="0" rtlCol="0" anchor="b"/>
          <a:lstStyle>
            <a:lvl1pPr algn="r">
              <a:lnSpc>
                <a:spcPct val="90000"/>
              </a:lnSpc>
              <a:defRPr sz="788"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2" name="Footer Placeholder 3"/>
          <p:cNvSpPr>
            <a:spLocks noGrp="1"/>
          </p:cNvSpPr>
          <p:nvPr>
            <p:ph type="ftr" sz="quarter" idx="3"/>
          </p:nvPr>
        </p:nvSpPr>
        <p:spPr>
          <a:xfrm>
            <a:off x="2885089" y="6306982"/>
            <a:ext cx="2404219" cy="170018"/>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sp>
        <p:nvSpPr>
          <p:cNvPr id="13" name="Content Placeholder 2"/>
          <p:cNvSpPr>
            <a:spLocks noGrp="1"/>
          </p:cNvSpPr>
          <p:nvPr>
            <p:ph idx="1"/>
          </p:nvPr>
        </p:nvSpPr>
        <p:spPr>
          <a:xfrm>
            <a:off x="611721" y="1905005"/>
            <a:ext cx="5020985"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C8F7A1F-8239-7F49-9589-E773BF9A02F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7988"/>
                    </a14:imgEffect>
                  </a14:imgLayer>
                </a14:imgProps>
              </a:ext>
              <a:ext uri="{28A0092B-C50C-407E-A947-70E740481C1C}">
                <a14:useLocalDpi xmlns:a14="http://schemas.microsoft.com/office/drawing/2010/main"/>
              </a:ext>
            </a:extLst>
          </a:blip>
          <a:srcRect/>
          <a:stretch/>
        </p:blipFill>
        <p:spPr>
          <a:xfrm>
            <a:off x="6103207" y="0"/>
            <a:ext cx="6088796" cy="6858000"/>
          </a:xfrm>
          <a:prstGeom prst="rect">
            <a:avLst/>
          </a:prstGeom>
        </p:spPr>
      </p:pic>
      <p:pic>
        <p:nvPicPr>
          <p:cNvPr id="10" name="Picture 9">
            <a:extLst>
              <a:ext uri="{FF2B5EF4-FFF2-40B4-BE49-F238E27FC236}">
                <a16:creationId xmlns:a16="http://schemas.microsoft.com/office/drawing/2014/main" id="{51B11D23-5265-C849-91E2-82D4DBD9D33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231445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1/2 image right 2">
    <p:spTree>
      <p:nvGrpSpPr>
        <p:cNvPr id="1" name=""/>
        <p:cNvGrpSpPr/>
        <p:nvPr/>
      </p:nvGrpSpPr>
      <p:grpSpPr>
        <a:xfrm>
          <a:off x="0" y="0"/>
          <a:ext cx="0" cy="0"/>
          <a:chOff x="0" y="0"/>
          <a:chExt cx="0" cy="0"/>
        </a:xfrm>
      </p:grpSpPr>
      <p:sp>
        <p:nvSpPr>
          <p:cNvPr id="2" name="TextBox 1"/>
          <p:cNvSpPr txBox="1"/>
          <p:nvPr userDrawn="1"/>
        </p:nvSpPr>
        <p:spPr>
          <a:xfrm>
            <a:off x="8104095" y="2761131"/>
            <a:ext cx="2294964" cy="215444"/>
          </a:xfrm>
          <a:prstGeom prst="rect">
            <a:avLst/>
          </a:prstGeom>
          <a:noFill/>
        </p:spPr>
        <p:txBody>
          <a:bodyPr wrap="square" lIns="0" tIns="0" rIns="0" bIns="0" rtlCol="0">
            <a:spAutoFit/>
          </a:bodyPr>
          <a:lstStyle/>
          <a:p>
            <a:pPr>
              <a:spcAft>
                <a:spcPts val="1200"/>
              </a:spcAft>
            </a:pPr>
            <a:r>
              <a:rPr lang="en-US" sz="1400">
                <a:solidFill>
                  <a:schemeClr val="bg2"/>
                </a:solidFill>
              </a:rPr>
              <a:t>Drag picture in here</a:t>
            </a:r>
          </a:p>
        </p:txBody>
      </p:sp>
      <p:sp>
        <p:nvSpPr>
          <p:cNvPr id="9" name="Text Placeholder 3"/>
          <p:cNvSpPr>
            <a:spLocks noGrp="1"/>
          </p:cNvSpPr>
          <p:nvPr>
            <p:ph type="body" sz="quarter" idx="18" hasCustomPrompt="1"/>
          </p:nvPr>
        </p:nvSpPr>
        <p:spPr>
          <a:xfrm>
            <a:off x="611721" y="536787"/>
            <a:ext cx="5020985" cy="1143000"/>
          </a:xfrm>
        </p:spPr>
        <p:txBody>
          <a:bodyPr/>
          <a:lstStyle>
            <a:lvl1pPr>
              <a:lnSpc>
                <a:spcPct val="80000"/>
              </a:lnSpc>
              <a:spcBef>
                <a:spcPts val="0"/>
              </a:spcBef>
              <a:spcAft>
                <a:spcPts val="400"/>
              </a:spcAft>
              <a:defRPr sz="3000" b="1" i="0" kern="2000" spc="75"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18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SLIDE TITLE HERE</a:t>
            </a:r>
          </a:p>
          <a:p>
            <a:pPr lvl="1"/>
            <a:r>
              <a:rPr lang="en-US"/>
              <a:t>Subtitle here</a:t>
            </a:r>
          </a:p>
        </p:txBody>
      </p:sp>
      <p:sp>
        <p:nvSpPr>
          <p:cNvPr id="11" name="Slide Number Placeholder 5"/>
          <p:cNvSpPr>
            <a:spLocks noGrp="1"/>
          </p:cNvSpPr>
          <p:nvPr>
            <p:ph type="sldNum" sz="quarter" idx="4"/>
          </p:nvPr>
        </p:nvSpPr>
        <p:spPr>
          <a:xfrm>
            <a:off x="5344445" y="6306693"/>
            <a:ext cx="288259" cy="170313"/>
          </a:xfrm>
          <a:prstGeom prst="rect">
            <a:avLst/>
          </a:prstGeom>
        </p:spPr>
        <p:txBody>
          <a:bodyPr vert="horz" lIns="0" tIns="0" rIns="0" bIns="0" rtlCol="0" anchor="b"/>
          <a:lstStyle>
            <a:lvl1pPr algn="r">
              <a:lnSpc>
                <a:spcPct val="90000"/>
              </a:lnSpc>
              <a:defRPr sz="788"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2" name="Footer Placeholder 3"/>
          <p:cNvSpPr>
            <a:spLocks noGrp="1"/>
          </p:cNvSpPr>
          <p:nvPr>
            <p:ph type="ftr" sz="quarter" idx="3"/>
          </p:nvPr>
        </p:nvSpPr>
        <p:spPr>
          <a:xfrm>
            <a:off x="2885089" y="6306982"/>
            <a:ext cx="2404219" cy="170018"/>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sp>
        <p:nvSpPr>
          <p:cNvPr id="13" name="Content Placeholder 2"/>
          <p:cNvSpPr>
            <a:spLocks noGrp="1"/>
          </p:cNvSpPr>
          <p:nvPr>
            <p:ph idx="1"/>
          </p:nvPr>
        </p:nvSpPr>
        <p:spPr>
          <a:xfrm>
            <a:off x="611721" y="1905005"/>
            <a:ext cx="5020985"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6DC7BADD-AA10-894D-843B-7B65ED53A3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1826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1/2 image right 4">
    <p:spTree>
      <p:nvGrpSpPr>
        <p:cNvPr id="1" name=""/>
        <p:cNvGrpSpPr/>
        <p:nvPr/>
      </p:nvGrpSpPr>
      <p:grpSpPr>
        <a:xfrm>
          <a:off x="0" y="0"/>
          <a:ext cx="0" cy="0"/>
          <a:chOff x="0" y="0"/>
          <a:chExt cx="0" cy="0"/>
        </a:xfrm>
      </p:grpSpPr>
      <p:sp>
        <p:nvSpPr>
          <p:cNvPr id="8" name="Rectangle 7"/>
          <p:cNvSpPr/>
          <p:nvPr userDrawn="1"/>
        </p:nvSpPr>
        <p:spPr>
          <a:xfrm>
            <a:off x="6103209" y="0"/>
            <a:ext cx="6088795"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Picture Placeholder 4"/>
          <p:cNvSpPr>
            <a:spLocks noGrp="1"/>
          </p:cNvSpPr>
          <p:nvPr>
            <p:ph type="pic" sz="quarter" idx="14"/>
          </p:nvPr>
        </p:nvSpPr>
        <p:spPr>
          <a:xfrm>
            <a:off x="6103209" y="0"/>
            <a:ext cx="6088795" cy="6858000"/>
          </a:xfrm>
          <a:solidFill>
            <a:schemeClr val="bg1">
              <a:lumMod val="10000"/>
            </a:schemeClr>
          </a:solidFill>
        </p:spPr>
        <p:txBody>
          <a:bodyPr anchor="ctr"/>
          <a:lstStyle>
            <a:lvl1pPr algn="ctr">
              <a:defRPr>
                <a:solidFill>
                  <a:schemeClr val="bg1">
                    <a:lumMod val="10000"/>
                  </a:schemeClr>
                </a:solidFill>
              </a:defRPr>
            </a:lvl1pPr>
          </a:lstStyle>
          <a:p>
            <a:r>
              <a:rPr lang="en-US"/>
              <a:t>Drag picture to placeholder or click icon to add</a:t>
            </a:r>
          </a:p>
        </p:txBody>
      </p:sp>
      <p:sp>
        <p:nvSpPr>
          <p:cNvPr id="2" name="TextBox 1"/>
          <p:cNvSpPr txBox="1"/>
          <p:nvPr userDrawn="1"/>
        </p:nvSpPr>
        <p:spPr>
          <a:xfrm>
            <a:off x="8104095" y="2761131"/>
            <a:ext cx="2294964" cy="215444"/>
          </a:xfrm>
          <a:prstGeom prst="rect">
            <a:avLst/>
          </a:prstGeom>
          <a:noFill/>
        </p:spPr>
        <p:txBody>
          <a:bodyPr wrap="square" lIns="0" tIns="0" rIns="0" bIns="0" rtlCol="0">
            <a:spAutoFit/>
          </a:bodyPr>
          <a:lstStyle/>
          <a:p>
            <a:pPr>
              <a:spcAft>
                <a:spcPts val="1200"/>
              </a:spcAft>
            </a:pPr>
            <a:r>
              <a:rPr lang="en-US" sz="1400">
                <a:solidFill>
                  <a:schemeClr val="bg2"/>
                </a:solidFill>
              </a:rPr>
              <a:t>Drag picture in here</a:t>
            </a:r>
          </a:p>
        </p:txBody>
      </p:sp>
      <p:sp>
        <p:nvSpPr>
          <p:cNvPr id="9" name="Text Placeholder 3"/>
          <p:cNvSpPr>
            <a:spLocks noGrp="1"/>
          </p:cNvSpPr>
          <p:nvPr>
            <p:ph type="body" sz="quarter" idx="18" hasCustomPrompt="1"/>
          </p:nvPr>
        </p:nvSpPr>
        <p:spPr>
          <a:xfrm>
            <a:off x="611721" y="536787"/>
            <a:ext cx="5020985" cy="1143000"/>
          </a:xfrm>
        </p:spPr>
        <p:txBody>
          <a:bodyPr/>
          <a:lstStyle>
            <a:lvl1pPr>
              <a:lnSpc>
                <a:spcPct val="80000"/>
              </a:lnSpc>
              <a:spcBef>
                <a:spcPts val="0"/>
              </a:spcBef>
              <a:spcAft>
                <a:spcPts val="400"/>
              </a:spcAft>
              <a:defRPr sz="3000" b="1" i="0" kern="2000" spc="75"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18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SLIDE TITLE HERE</a:t>
            </a:r>
          </a:p>
          <a:p>
            <a:pPr lvl="1"/>
            <a:r>
              <a:rPr lang="en-US"/>
              <a:t>Subtitle here</a:t>
            </a:r>
          </a:p>
        </p:txBody>
      </p:sp>
      <p:sp>
        <p:nvSpPr>
          <p:cNvPr id="11" name="Slide Number Placeholder 5"/>
          <p:cNvSpPr>
            <a:spLocks noGrp="1"/>
          </p:cNvSpPr>
          <p:nvPr>
            <p:ph type="sldNum" sz="quarter" idx="4"/>
          </p:nvPr>
        </p:nvSpPr>
        <p:spPr>
          <a:xfrm>
            <a:off x="5344445" y="6306693"/>
            <a:ext cx="288259" cy="170313"/>
          </a:xfrm>
          <a:prstGeom prst="rect">
            <a:avLst/>
          </a:prstGeom>
        </p:spPr>
        <p:txBody>
          <a:bodyPr vert="horz" lIns="0" tIns="0" rIns="0" bIns="0" rtlCol="0" anchor="b"/>
          <a:lstStyle>
            <a:lvl1pPr algn="r">
              <a:lnSpc>
                <a:spcPct val="90000"/>
              </a:lnSpc>
              <a:defRPr sz="788"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2" name="Footer Placeholder 3"/>
          <p:cNvSpPr>
            <a:spLocks noGrp="1"/>
          </p:cNvSpPr>
          <p:nvPr>
            <p:ph type="ftr" sz="quarter" idx="3"/>
          </p:nvPr>
        </p:nvSpPr>
        <p:spPr>
          <a:xfrm>
            <a:off x="2885089" y="6306982"/>
            <a:ext cx="2404219" cy="170018"/>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sp>
        <p:nvSpPr>
          <p:cNvPr id="13" name="Content Placeholder 2"/>
          <p:cNvSpPr>
            <a:spLocks noGrp="1"/>
          </p:cNvSpPr>
          <p:nvPr>
            <p:ph idx="1"/>
          </p:nvPr>
        </p:nvSpPr>
        <p:spPr>
          <a:xfrm>
            <a:off x="611721" y="1905005"/>
            <a:ext cx="5020985"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AEC454EB-9E0D-B040-A825-981BD29F08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791"/>
          <a:stretch/>
        </p:blipFill>
        <p:spPr>
          <a:xfrm>
            <a:off x="6103212" y="0"/>
            <a:ext cx="6088789" cy="6858000"/>
          </a:xfrm>
          <a:prstGeom prst="rect">
            <a:avLst/>
          </a:prstGeom>
        </p:spPr>
      </p:pic>
      <p:pic>
        <p:nvPicPr>
          <p:cNvPr id="10" name="Picture 9">
            <a:extLst>
              <a:ext uri="{FF2B5EF4-FFF2-40B4-BE49-F238E27FC236}">
                <a16:creationId xmlns:a16="http://schemas.microsoft.com/office/drawing/2014/main" id="{A11BA333-52F1-8F45-9DE0-2ABCDB3CA0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45496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Phone, content">
    <p:spTree>
      <p:nvGrpSpPr>
        <p:cNvPr id="1" name=""/>
        <p:cNvGrpSpPr/>
        <p:nvPr/>
      </p:nvGrpSpPr>
      <p:grpSpPr>
        <a:xfrm>
          <a:off x="0" y="0"/>
          <a:ext cx="0" cy="0"/>
          <a:chOff x="0" y="0"/>
          <a:chExt cx="0" cy="0"/>
        </a:xfrm>
      </p:grpSpPr>
      <p:sp>
        <p:nvSpPr>
          <p:cNvPr id="2" name="TextBox 1"/>
          <p:cNvSpPr txBox="1"/>
          <p:nvPr userDrawn="1"/>
        </p:nvSpPr>
        <p:spPr>
          <a:xfrm>
            <a:off x="8104095" y="2761131"/>
            <a:ext cx="2294964" cy="215444"/>
          </a:xfrm>
          <a:prstGeom prst="rect">
            <a:avLst/>
          </a:prstGeom>
          <a:noFill/>
        </p:spPr>
        <p:txBody>
          <a:bodyPr wrap="square" lIns="0" tIns="0" rIns="0" bIns="0" rtlCol="0">
            <a:spAutoFit/>
          </a:bodyPr>
          <a:lstStyle/>
          <a:p>
            <a:pPr>
              <a:spcAft>
                <a:spcPts val="1200"/>
              </a:spcAft>
            </a:pPr>
            <a:r>
              <a:rPr lang="en-US" sz="1400">
                <a:solidFill>
                  <a:schemeClr val="bg2"/>
                </a:solidFill>
              </a:rPr>
              <a:t>Drag picture in here</a:t>
            </a:r>
          </a:p>
        </p:txBody>
      </p:sp>
      <p:sp>
        <p:nvSpPr>
          <p:cNvPr id="9" name="Text Placeholder 3"/>
          <p:cNvSpPr>
            <a:spLocks noGrp="1"/>
          </p:cNvSpPr>
          <p:nvPr>
            <p:ph type="body" sz="quarter" idx="18" hasCustomPrompt="1"/>
          </p:nvPr>
        </p:nvSpPr>
        <p:spPr>
          <a:xfrm>
            <a:off x="611718" y="536787"/>
            <a:ext cx="4910541" cy="1143000"/>
          </a:xfrm>
        </p:spPr>
        <p:txBody>
          <a:bodyPr/>
          <a:lstStyle>
            <a:lvl1pPr>
              <a:lnSpc>
                <a:spcPct val="80000"/>
              </a:lnSpc>
              <a:spcBef>
                <a:spcPts val="0"/>
              </a:spcBef>
              <a:spcAft>
                <a:spcPts val="400"/>
              </a:spcAft>
              <a:defRPr sz="3000" b="1" i="0" kern="2000" spc="75"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18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SLIDE TITLE HERE</a:t>
            </a:r>
          </a:p>
          <a:p>
            <a:pPr lvl="1"/>
            <a:r>
              <a:rPr lang="en-US"/>
              <a:t>Subtitle here</a:t>
            </a:r>
          </a:p>
        </p:txBody>
      </p:sp>
      <p:sp>
        <p:nvSpPr>
          <p:cNvPr id="11" name="Slide Number Placeholder 5"/>
          <p:cNvSpPr>
            <a:spLocks noGrp="1"/>
          </p:cNvSpPr>
          <p:nvPr>
            <p:ph type="sldNum" sz="quarter" idx="4"/>
          </p:nvPr>
        </p:nvSpPr>
        <p:spPr>
          <a:xfrm>
            <a:off x="6417341" y="6306693"/>
            <a:ext cx="288259" cy="170313"/>
          </a:xfrm>
          <a:prstGeom prst="rect">
            <a:avLst/>
          </a:prstGeom>
        </p:spPr>
        <p:txBody>
          <a:bodyPr vert="horz" lIns="0" tIns="0" rIns="0" bIns="0" rtlCol="0" anchor="b"/>
          <a:lstStyle>
            <a:lvl1pPr algn="r">
              <a:lnSpc>
                <a:spcPct val="90000"/>
              </a:lnSpc>
              <a:defRPr sz="788"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2" name="Footer Placeholder 3"/>
          <p:cNvSpPr>
            <a:spLocks noGrp="1"/>
          </p:cNvSpPr>
          <p:nvPr>
            <p:ph type="ftr" sz="quarter" idx="3"/>
          </p:nvPr>
        </p:nvSpPr>
        <p:spPr>
          <a:xfrm>
            <a:off x="3118040" y="6306982"/>
            <a:ext cx="2404219" cy="170018"/>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sp>
        <p:nvSpPr>
          <p:cNvPr id="13" name="Content Placeholder 2"/>
          <p:cNvSpPr>
            <a:spLocks noGrp="1"/>
          </p:cNvSpPr>
          <p:nvPr>
            <p:ph idx="1"/>
          </p:nvPr>
        </p:nvSpPr>
        <p:spPr>
          <a:xfrm>
            <a:off x="611718" y="1905005"/>
            <a:ext cx="4910541"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430E7E80-223B-8940-B843-BAE690CC46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0328" y="0"/>
            <a:ext cx="5655273" cy="6858000"/>
          </a:xfrm>
          <a:prstGeom prst="rect">
            <a:avLst/>
          </a:prstGeom>
        </p:spPr>
      </p:pic>
      <p:sp>
        <p:nvSpPr>
          <p:cNvPr id="15" name="Picture Placeholder 12">
            <a:extLst>
              <a:ext uri="{FF2B5EF4-FFF2-40B4-BE49-F238E27FC236}">
                <a16:creationId xmlns:a16="http://schemas.microsoft.com/office/drawing/2014/main" id="{F78C01C3-D5B6-0848-96BA-750D7C257841}"/>
              </a:ext>
            </a:extLst>
          </p:cNvPr>
          <p:cNvSpPr>
            <a:spLocks noGrp="1"/>
          </p:cNvSpPr>
          <p:nvPr>
            <p:ph type="pic" sz="quarter" idx="19" hasCustomPrompt="1"/>
          </p:nvPr>
        </p:nvSpPr>
        <p:spPr>
          <a:xfrm>
            <a:off x="6519563" y="149352"/>
            <a:ext cx="4876800" cy="6528816"/>
          </a:xfrm>
          <a:solidFill>
            <a:schemeClr val="accent1"/>
          </a:solidFill>
          <a:ln w="19050" cmpd="sng">
            <a:solidFill>
              <a:schemeClr val="tx1"/>
            </a:solidFill>
          </a:ln>
        </p:spPr>
        <p:txBody>
          <a:bodyPr anchor="ctr"/>
          <a:lstStyle>
            <a:lvl1pPr marL="0" marR="0" indent="0" algn="ctr" defTabSz="457200" rtl="0" eaLnBrk="1" fontAlgn="auto" latinLnBrk="0" hangingPunct="1">
              <a:lnSpc>
                <a:spcPct val="110000"/>
              </a:lnSpc>
              <a:spcBef>
                <a:spcPts val="0"/>
              </a:spcBef>
              <a:spcAft>
                <a:spcPts val="400"/>
              </a:spcAft>
              <a:buClrTx/>
              <a:buSzTx/>
              <a:buFont typeface="Arial"/>
              <a:buNone/>
              <a:tabLst/>
              <a:defRPr b="1" i="0" baseline="0">
                <a:solidFill>
                  <a:schemeClr val="bg1"/>
                </a:solidFill>
                <a:latin typeface="Source Sans Pro" charset="0"/>
                <a:ea typeface="Source Sans Pro" charset="0"/>
                <a:cs typeface="Source Sans Pro" charset="0"/>
              </a:defRPr>
            </a:lvl1pPr>
          </a:lstStyle>
          <a:p>
            <a:r>
              <a:rPr lang="en-US"/>
              <a:t>Insert iPhone screenshots only. </a:t>
            </a:r>
          </a:p>
          <a:p>
            <a:r>
              <a:rPr lang="en-US"/>
              <a:t>DO NOT place desktop </a:t>
            </a:r>
          </a:p>
          <a:p>
            <a:r>
              <a:rPr lang="en-US"/>
              <a:t>screenshots here.</a:t>
            </a:r>
          </a:p>
          <a:p>
            <a:endParaRPr lang="en-US"/>
          </a:p>
        </p:txBody>
      </p:sp>
      <p:pic>
        <p:nvPicPr>
          <p:cNvPr id="10" name="Picture 9">
            <a:extLst>
              <a:ext uri="{FF2B5EF4-FFF2-40B4-BE49-F238E27FC236}">
                <a16:creationId xmlns:a16="http://schemas.microsoft.com/office/drawing/2014/main" id="{0B90C085-9570-274C-9E3C-E8F4E87006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352989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ndroid, content">
    <p:spTree>
      <p:nvGrpSpPr>
        <p:cNvPr id="1" name=""/>
        <p:cNvGrpSpPr/>
        <p:nvPr/>
      </p:nvGrpSpPr>
      <p:grpSpPr>
        <a:xfrm>
          <a:off x="0" y="0"/>
          <a:ext cx="0" cy="0"/>
          <a:chOff x="0" y="0"/>
          <a:chExt cx="0" cy="0"/>
        </a:xfrm>
      </p:grpSpPr>
      <p:sp>
        <p:nvSpPr>
          <p:cNvPr id="9" name="Text Placeholder 3"/>
          <p:cNvSpPr>
            <a:spLocks noGrp="1"/>
          </p:cNvSpPr>
          <p:nvPr>
            <p:ph type="body" sz="quarter" idx="18" hasCustomPrompt="1"/>
          </p:nvPr>
        </p:nvSpPr>
        <p:spPr>
          <a:xfrm>
            <a:off x="611717" y="536787"/>
            <a:ext cx="4976283" cy="1143000"/>
          </a:xfrm>
        </p:spPr>
        <p:txBody>
          <a:bodyPr/>
          <a:lstStyle>
            <a:lvl1pPr>
              <a:lnSpc>
                <a:spcPct val="80000"/>
              </a:lnSpc>
              <a:spcBef>
                <a:spcPts val="0"/>
              </a:spcBef>
              <a:spcAft>
                <a:spcPts val="400"/>
              </a:spcAft>
              <a:defRPr sz="3000" b="1" i="0" kern="2000" spc="75"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18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SLIDE TITLE HERE</a:t>
            </a:r>
          </a:p>
          <a:p>
            <a:pPr lvl="1"/>
            <a:r>
              <a:rPr lang="en-US"/>
              <a:t>Subtitle here</a:t>
            </a:r>
          </a:p>
        </p:txBody>
      </p:sp>
      <p:sp>
        <p:nvSpPr>
          <p:cNvPr id="11" name="Slide Number Placeholder 5"/>
          <p:cNvSpPr>
            <a:spLocks noGrp="1"/>
          </p:cNvSpPr>
          <p:nvPr>
            <p:ph type="sldNum" sz="quarter" idx="4"/>
          </p:nvPr>
        </p:nvSpPr>
        <p:spPr>
          <a:xfrm>
            <a:off x="6417341" y="6306693"/>
            <a:ext cx="288259" cy="170313"/>
          </a:xfrm>
          <a:prstGeom prst="rect">
            <a:avLst/>
          </a:prstGeom>
        </p:spPr>
        <p:txBody>
          <a:bodyPr vert="horz" lIns="0" tIns="0" rIns="0" bIns="0" rtlCol="0" anchor="b"/>
          <a:lstStyle>
            <a:lvl1pPr algn="r">
              <a:lnSpc>
                <a:spcPct val="90000"/>
              </a:lnSpc>
              <a:defRPr sz="788"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2" name="Footer Placeholder 3"/>
          <p:cNvSpPr>
            <a:spLocks noGrp="1"/>
          </p:cNvSpPr>
          <p:nvPr>
            <p:ph type="ftr" sz="quarter" idx="3"/>
          </p:nvPr>
        </p:nvSpPr>
        <p:spPr>
          <a:xfrm>
            <a:off x="3149600" y="6306982"/>
            <a:ext cx="2404219" cy="170018"/>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sp>
        <p:nvSpPr>
          <p:cNvPr id="13" name="Content Placeholder 2"/>
          <p:cNvSpPr>
            <a:spLocks noGrp="1"/>
          </p:cNvSpPr>
          <p:nvPr>
            <p:ph idx="1"/>
          </p:nvPr>
        </p:nvSpPr>
        <p:spPr>
          <a:xfrm>
            <a:off x="611717" y="1905005"/>
            <a:ext cx="4976283"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64E1D4D5-BF70-C547-A3C9-5D0C47CE23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97601" y="0"/>
            <a:ext cx="5619681" cy="6858000"/>
          </a:xfrm>
          <a:prstGeom prst="rect">
            <a:avLst/>
          </a:prstGeom>
        </p:spPr>
      </p:pic>
      <p:sp>
        <p:nvSpPr>
          <p:cNvPr id="14" name="Picture Placeholder 12">
            <a:extLst>
              <a:ext uri="{FF2B5EF4-FFF2-40B4-BE49-F238E27FC236}">
                <a16:creationId xmlns:a16="http://schemas.microsoft.com/office/drawing/2014/main" id="{40188211-2692-1F45-B572-BA2AE23D0112}"/>
              </a:ext>
            </a:extLst>
          </p:cNvPr>
          <p:cNvSpPr>
            <a:spLocks noGrp="1"/>
          </p:cNvSpPr>
          <p:nvPr>
            <p:ph type="pic" sz="quarter" idx="19" hasCustomPrompt="1"/>
          </p:nvPr>
        </p:nvSpPr>
        <p:spPr>
          <a:xfrm>
            <a:off x="6467442" y="45720"/>
            <a:ext cx="5079999" cy="6766560"/>
          </a:xfrm>
          <a:solidFill>
            <a:schemeClr val="accent1"/>
          </a:solidFill>
          <a:ln w="19050" cmpd="sng">
            <a:solidFill>
              <a:schemeClr val="tx1"/>
            </a:solidFill>
          </a:ln>
        </p:spPr>
        <p:txBody>
          <a:bodyPr anchor="ctr"/>
          <a:lstStyle>
            <a:lvl1pPr marL="0" marR="0" indent="0" algn="ctr" defTabSz="457200" rtl="0" eaLnBrk="1" fontAlgn="auto" latinLnBrk="0" hangingPunct="1">
              <a:lnSpc>
                <a:spcPct val="110000"/>
              </a:lnSpc>
              <a:spcBef>
                <a:spcPts val="0"/>
              </a:spcBef>
              <a:spcAft>
                <a:spcPts val="400"/>
              </a:spcAft>
              <a:buClrTx/>
              <a:buSzTx/>
              <a:buFont typeface="Arial"/>
              <a:buNone/>
              <a:tabLst/>
              <a:defRPr b="1" i="0" baseline="0">
                <a:solidFill>
                  <a:schemeClr val="bg1"/>
                </a:solidFill>
                <a:latin typeface="Source Sans Pro" charset="0"/>
                <a:ea typeface="Source Sans Pro" charset="0"/>
                <a:cs typeface="Source Sans Pro" charset="0"/>
              </a:defRPr>
            </a:lvl1pPr>
          </a:lstStyle>
          <a:p>
            <a:r>
              <a:rPr lang="en-US"/>
              <a:t>Insert Android screenshots only. </a:t>
            </a:r>
          </a:p>
          <a:p>
            <a:r>
              <a:rPr lang="en-US"/>
              <a:t>DO NOT place desktop </a:t>
            </a:r>
          </a:p>
          <a:p>
            <a:r>
              <a:rPr lang="en-US"/>
              <a:t>screenshots here.</a:t>
            </a:r>
          </a:p>
          <a:p>
            <a:endParaRPr lang="en-US"/>
          </a:p>
        </p:txBody>
      </p:sp>
      <p:pic>
        <p:nvPicPr>
          <p:cNvPr id="8" name="Picture 7">
            <a:extLst>
              <a:ext uri="{FF2B5EF4-FFF2-40B4-BE49-F238E27FC236}">
                <a16:creationId xmlns:a16="http://schemas.microsoft.com/office/drawing/2014/main" id="{24BF40B5-8675-BB41-B805-F2FBF385F3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74222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sktop w/ 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2F212C6-8907-2442-9AB7-0A38B63F180E}" type="slidenum">
              <a:rPr lang="en-US" smtClean="0"/>
              <a:pPr/>
              <a:t>‹#›</a:t>
            </a:fld>
            <a:endParaRPr lang="en-US"/>
          </a:p>
        </p:txBody>
      </p:sp>
      <p:sp>
        <p:nvSpPr>
          <p:cNvPr id="7" name="Text Placeholder 3"/>
          <p:cNvSpPr>
            <a:spLocks noGrp="1"/>
          </p:cNvSpPr>
          <p:nvPr>
            <p:ph type="body" sz="quarter" idx="18" hasCustomPrompt="1"/>
          </p:nvPr>
        </p:nvSpPr>
        <p:spPr>
          <a:xfrm>
            <a:off x="611721" y="536793"/>
            <a:ext cx="10682423" cy="453813"/>
          </a:xfrm>
        </p:spPr>
        <p:txBody>
          <a:bodyPr/>
          <a:lstStyle>
            <a:lvl1pPr algn="l">
              <a:lnSpc>
                <a:spcPct val="80000"/>
              </a:lnSpc>
              <a:spcBef>
                <a:spcPts val="0"/>
              </a:spcBef>
              <a:spcAft>
                <a:spcPts val="400"/>
              </a:spcAft>
              <a:defRPr sz="3000" b="1" i="0" kern="2000" spc="75" baseline="0">
                <a:solidFill>
                  <a:schemeClr val="accent1"/>
                </a:solidFill>
                <a:latin typeface="Calibri" panose="020F0502020204030204" pitchFamily="34" charset="0"/>
                <a:ea typeface="Source Sans Pro" charset="0"/>
                <a:cs typeface="Calibri" panose="020F0502020204030204" pitchFamily="34" charset="0"/>
              </a:defRPr>
            </a:lvl1pPr>
            <a:lvl2pPr marL="0" indent="0" algn="l">
              <a:lnSpc>
                <a:spcPct val="90000"/>
              </a:lnSpc>
              <a:spcBef>
                <a:spcPts val="0"/>
              </a:spcBef>
              <a:spcAft>
                <a:spcPts val="0"/>
              </a:spcAft>
              <a:buNone/>
              <a:defRPr sz="1800" b="0" i="0" spc="0" baseline="0">
                <a:solidFill>
                  <a:schemeClr val="tx1"/>
                </a:solidFill>
                <a:latin typeface="Source Sans Pro Light" charset="0"/>
                <a:ea typeface="Source Sans Pro Light" charset="0"/>
                <a:cs typeface="Source Sans Pro Light" charset="0"/>
              </a:defRPr>
            </a:lvl2pPr>
            <a:lvl3pPr marL="3175" indent="0">
              <a:lnSpc>
                <a:spcPct val="90000"/>
              </a:lnSpc>
              <a:spcBef>
                <a:spcPts val="0"/>
              </a:spcBef>
              <a:spcAft>
                <a:spcPts val="0"/>
              </a:spcAft>
              <a:buNone/>
              <a:defRPr sz="1600" b="0" spc="0">
                <a:solidFill>
                  <a:schemeClr val="accent2"/>
                </a:solidFill>
              </a:defRPr>
            </a:lvl3pPr>
          </a:lstStyle>
          <a:p>
            <a:pPr lvl="0"/>
            <a:r>
              <a:rPr lang="en-US"/>
              <a:t>SLIDE TITLE HERE</a:t>
            </a:r>
          </a:p>
        </p:txBody>
      </p:sp>
      <p:pic>
        <p:nvPicPr>
          <p:cNvPr id="8" name="Picture 7">
            <a:extLst>
              <a:ext uri="{FF2B5EF4-FFF2-40B4-BE49-F238E27FC236}">
                <a16:creationId xmlns:a16="http://schemas.microsoft.com/office/drawing/2014/main" id="{BD7551CE-73F5-9A43-B4D1-14F8145892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393047" y="1526593"/>
            <a:ext cx="11502853" cy="5331407"/>
          </a:xfrm>
          <a:prstGeom prst="rect">
            <a:avLst/>
          </a:prstGeom>
        </p:spPr>
      </p:pic>
      <p:sp>
        <p:nvSpPr>
          <p:cNvPr id="9" name="Picture Placeholder 5">
            <a:extLst>
              <a:ext uri="{FF2B5EF4-FFF2-40B4-BE49-F238E27FC236}">
                <a16:creationId xmlns:a16="http://schemas.microsoft.com/office/drawing/2014/main" id="{88438B80-5BF6-574D-9E94-5F75A9B1886C}"/>
              </a:ext>
            </a:extLst>
          </p:cNvPr>
          <p:cNvSpPr>
            <a:spLocks noGrp="1"/>
          </p:cNvSpPr>
          <p:nvPr>
            <p:ph type="pic" sz="quarter" idx="12" hasCustomPrompt="1"/>
          </p:nvPr>
        </p:nvSpPr>
        <p:spPr>
          <a:xfrm>
            <a:off x="1002648" y="1903898"/>
            <a:ext cx="10186705" cy="4792558"/>
          </a:xfrm>
          <a:solidFill>
            <a:schemeClr val="accent1"/>
          </a:solidFill>
          <a:ln w="19050" cmpd="sng">
            <a:solidFill>
              <a:schemeClr val="tx1"/>
            </a:solidFill>
          </a:ln>
        </p:spPr>
        <p:txBody>
          <a:bodyPr anchor="ctr"/>
          <a:lstStyle>
            <a:lvl1pPr algn="ctr">
              <a:defRPr sz="1200" baseline="0">
                <a:solidFill>
                  <a:srgbClr val="FFFFFF"/>
                </a:solidFill>
              </a:defRPr>
            </a:lvl1pPr>
          </a:lstStyle>
          <a:p>
            <a:r>
              <a:rPr lang="en-US"/>
              <a:t>Insert MSABC desktop screenshot. Put browser into full screen or presentation mode </a:t>
            </a:r>
          </a:p>
          <a:p>
            <a:r>
              <a:rPr lang="en-US"/>
              <a:t>to take a screenshot without showing browser clutter in your screenshot</a:t>
            </a:r>
          </a:p>
        </p:txBody>
      </p:sp>
    </p:spTree>
    <p:extLst>
      <p:ext uri="{BB962C8B-B14F-4D97-AF65-F5344CB8AC3E}">
        <p14:creationId xmlns:p14="http://schemas.microsoft.com/office/powerpoint/2010/main" val="40067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page">
    <p:bg>
      <p:bgPr>
        <a:solidFill>
          <a:schemeClr val="accent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2"/>
                </a:solidFill>
              </a:defRPr>
            </a:lvl1pPr>
          </a:lstStyle>
          <a:p>
            <a:fld id="{B2F212C6-8907-2442-9AB7-0A38B63F180E}"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err="1"/>
              <a:t>cancer.org</a:t>
            </a:r>
            <a:endParaRPr lang="en-US"/>
          </a:p>
        </p:txBody>
      </p:sp>
      <p:sp>
        <p:nvSpPr>
          <p:cNvPr id="6" name="Text Placeholder 3"/>
          <p:cNvSpPr>
            <a:spLocks noGrp="1"/>
          </p:cNvSpPr>
          <p:nvPr>
            <p:ph type="body" sz="quarter" idx="18" hasCustomPrompt="1"/>
          </p:nvPr>
        </p:nvSpPr>
        <p:spPr>
          <a:xfrm>
            <a:off x="611717" y="2209805"/>
            <a:ext cx="10970683" cy="2743201"/>
          </a:xfrm>
        </p:spPr>
        <p:txBody>
          <a:bodyPr/>
          <a:lstStyle>
            <a:lvl1pPr>
              <a:lnSpc>
                <a:spcPct val="80000"/>
              </a:lnSpc>
              <a:spcBef>
                <a:spcPts val="0"/>
              </a:spcBef>
              <a:spcAft>
                <a:spcPts val="400"/>
              </a:spcAft>
              <a:defRPr sz="4500" b="1" i="0" kern="2000" spc="75" baseline="0">
                <a:solidFill>
                  <a:schemeClr val="bg2"/>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1800" b="0" i="0" spc="0" baseline="0">
                <a:solidFill>
                  <a:schemeClr val="bg2"/>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a:t>DIVIDER PAGE </a:t>
            </a:r>
          </a:p>
          <a:p>
            <a:pPr lvl="1"/>
            <a:r>
              <a:rPr lang="en-US"/>
              <a:t>Subtitle here</a:t>
            </a:r>
          </a:p>
        </p:txBody>
      </p:sp>
    </p:spTree>
    <p:extLst>
      <p:ext uri="{BB962C8B-B14F-4D97-AF65-F5344CB8AC3E}">
        <p14:creationId xmlns:p14="http://schemas.microsoft.com/office/powerpoint/2010/main" val="360640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EEE26C3-95BD-284A-9C59-3E4A12D802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147" r="139"/>
          <a:stretch/>
        </p:blipFill>
        <p:spPr>
          <a:xfrm>
            <a:off x="0" y="0"/>
            <a:ext cx="12192000" cy="6858000"/>
          </a:xfrm>
          <a:prstGeom prst="rect">
            <a:avLst/>
          </a:prstGeom>
        </p:spPr>
      </p:pic>
      <p:sp>
        <p:nvSpPr>
          <p:cNvPr id="31"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7" name="Rectangle 6">
            <a:extLst>
              <a:ext uri="{FF2B5EF4-FFF2-40B4-BE49-F238E27FC236}">
                <a16:creationId xmlns:a16="http://schemas.microsoft.com/office/drawing/2014/main" id="{5C0664CD-A964-F346-81AD-EFDD8A70BB30}"/>
              </a:ext>
            </a:extLst>
          </p:cNvPr>
          <p:cNvSpPr/>
          <p:nvPr userDrawn="1"/>
        </p:nvSpPr>
        <p:spPr>
          <a:xfrm>
            <a:off x="47083" y="0"/>
            <a:ext cx="12192000" cy="6858000"/>
          </a:xfrm>
          <a:prstGeom prst="rect">
            <a:avLst/>
          </a:prstGeom>
          <a:gradFill flip="none" rotWithShape="1">
            <a:gsLst>
              <a:gs pos="0">
                <a:schemeClr val="tx1">
                  <a:alpha val="51000"/>
                  <a:lumMod val="55000"/>
                </a:schemeClr>
              </a:gs>
              <a:gs pos="62000">
                <a:schemeClr val="accent6">
                  <a:lumMod val="60000"/>
                  <a:lumOff val="4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900">
              <a:solidFill>
                <a:srgbClr val="000000"/>
              </a:solidFill>
            </a:endParaRPr>
          </a:p>
        </p:txBody>
      </p:sp>
      <p:sp>
        <p:nvSpPr>
          <p:cNvPr id="8" name="Text Placeholder 3">
            <a:extLst>
              <a:ext uri="{FF2B5EF4-FFF2-40B4-BE49-F238E27FC236}">
                <a16:creationId xmlns:a16="http://schemas.microsoft.com/office/drawing/2014/main" id="{38386832-E81B-C840-A92D-805A140FA35F}"/>
              </a:ext>
            </a:extLst>
          </p:cNvPr>
          <p:cNvSpPr>
            <a:spLocks noGrp="1"/>
          </p:cNvSpPr>
          <p:nvPr>
            <p:ph type="body" sz="quarter" idx="18" hasCustomPrompt="1"/>
          </p:nvPr>
        </p:nvSpPr>
        <p:spPr>
          <a:xfrm>
            <a:off x="611717" y="2209805"/>
            <a:ext cx="6246283" cy="2743201"/>
          </a:xfrm>
        </p:spPr>
        <p:txBody>
          <a:bodyPr/>
          <a:lstStyle>
            <a:lvl1pPr>
              <a:lnSpc>
                <a:spcPct val="80000"/>
              </a:lnSpc>
              <a:spcBef>
                <a:spcPts val="0"/>
              </a:spcBef>
              <a:spcAft>
                <a:spcPts val="400"/>
              </a:spcAft>
              <a:defRPr sz="4500" b="1" i="0" kern="2000" spc="75" baseline="0">
                <a:solidFill>
                  <a:schemeClr val="bg2"/>
                </a:solidFill>
                <a:latin typeface="Calibri" panose="020F0502020204030204" pitchFamily="34" charset="0"/>
                <a:ea typeface="Source Sans Pro" charset="0"/>
                <a:cs typeface="Calibri" panose="020F0502020204030204" pitchFamily="34" charset="0"/>
              </a:defRPr>
            </a:lvl1pPr>
            <a:lvl2pPr marL="0" indent="0">
              <a:lnSpc>
                <a:spcPts val="2160"/>
              </a:lnSpc>
              <a:spcBef>
                <a:spcPts val="0"/>
              </a:spcBef>
              <a:spcAft>
                <a:spcPts val="0"/>
              </a:spcAft>
              <a:buNone/>
              <a:defRPr sz="1800" b="0" i="0" spc="0" baseline="0">
                <a:solidFill>
                  <a:schemeClr val="tx1"/>
                </a:solidFill>
                <a:latin typeface="Source Sans Pro Light" charset="0"/>
                <a:ea typeface="Source Sans Pro Light" charset="0"/>
                <a:cs typeface="Source Sans Pro Light" charset="0"/>
              </a:defRPr>
            </a:lvl2pPr>
            <a:lvl3pPr marL="3175" indent="0">
              <a:lnSpc>
                <a:spcPct val="90000"/>
              </a:lnSpc>
              <a:spcBef>
                <a:spcPts val="0"/>
              </a:spcBef>
              <a:spcAft>
                <a:spcPts val="0"/>
              </a:spcAft>
              <a:buNone/>
              <a:defRPr sz="1600" b="0" spc="0">
                <a:solidFill>
                  <a:schemeClr val="accent2"/>
                </a:solidFill>
              </a:defRPr>
            </a:lvl3pPr>
          </a:lstStyle>
          <a:p>
            <a:pPr lvl="0"/>
            <a:r>
              <a:rPr lang="en-US"/>
              <a:t>QUESTIONS?</a:t>
            </a:r>
          </a:p>
        </p:txBody>
      </p:sp>
      <p:pic>
        <p:nvPicPr>
          <p:cNvPr id="9" name="Picture 8">
            <a:extLst>
              <a:ext uri="{FF2B5EF4-FFF2-40B4-BE49-F238E27FC236}">
                <a16:creationId xmlns:a16="http://schemas.microsoft.com/office/drawing/2014/main" id="{86B71742-A208-1347-B62E-9FB2BB5732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277757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C14BB-785A-424B-827A-AEC5139DE5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545" r="4545"/>
          <a:stretch/>
        </p:blipFill>
        <p:spPr>
          <a:xfrm>
            <a:off x="0" y="0"/>
            <a:ext cx="12192000" cy="6858000"/>
          </a:xfrm>
          <a:prstGeom prst="rect">
            <a:avLst/>
          </a:prstGeom>
          <a:gradFill flip="none" rotWithShape="1">
            <a:gsLst>
              <a:gs pos="0">
                <a:schemeClr val="tx2">
                  <a:lumMod val="37000"/>
                </a:schemeClr>
              </a:gs>
              <a:gs pos="48000">
                <a:schemeClr val="accent6">
                  <a:lumMod val="97000"/>
                  <a:lumOff val="3000"/>
                </a:schemeClr>
              </a:gs>
              <a:gs pos="100000">
                <a:schemeClr val="accent6">
                  <a:lumMod val="60000"/>
                  <a:lumOff val="40000"/>
                </a:schemeClr>
              </a:gs>
            </a:gsLst>
            <a:lin ang="0" scaled="1"/>
            <a:tileRect/>
          </a:gradFill>
        </p:spPr>
      </p:pic>
      <p:sp>
        <p:nvSpPr>
          <p:cNvPr id="6" name="Rectangle 5">
            <a:extLst>
              <a:ext uri="{FF2B5EF4-FFF2-40B4-BE49-F238E27FC236}">
                <a16:creationId xmlns:a16="http://schemas.microsoft.com/office/drawing/2014/main" id="{728D6BB9-A4EC-384B-ADB0-C3C12890120E}"/>
              </a:ext>
            </a:extLst>
          </p:cNvPr>
          <p:cNvSpPr/>
          <p:nvPr userDrawn="1"/>
        </p:nvSpPr>
        <p:spPr>
          <a:xfrm>
            <a:off x="0" y="27878"/>
            <a:ext cx="12192000" cy="6858000"/>
          </a:xfrm>
          <a:prstGeom prst="rect">
            <a:avLst/>
          </a:prstGeom>
          <a:gradFill flip="none" rotWithShape="1">
            <a:gsLst>
              <a:gs pos="0">
                <a:schemeClr val="tx1">
                  <a:lumMod val="50000"/>
                  <a:alpha val="37000"/>
                </a:schemeClr>
              </a:gs>
              <a:gs pos="62000">
                <a:schemeClr val="accent6">
                  <a:lumMod val="60000"/>
                  <a:lumOff val="4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900">
              <a:solidFill>
                <a:srgbClr val="000000"/>
              </a:solidFill>
            </a:endParaRPr>
          </a:p>
        </p:txBody>
      </p:sp>
      <p:sp>
        <p:nvSpPr>
          <p:cNvPr id="21" name="Text Placeholder 3"/>
          <p:cNvSpPr>
            <a:spLocks noGrp="1"/>
          </p:cNvSpPr>
          <p:nvPr>
            <p:ph type="body" sz="quarter" idx="18" hasCustomPrompt="1"/>
          </p:nvPr>
        </p:nvSpPr>
        <p:spPr>
          <a:xfrm>
            <a:off x="611717" y="2209805"/>
            <a:ext cx="6246283" cy="2743201"/>
          </a:xfrm>
        </p:spPr>
        <p:txBody>
          <a:bodyPr/>
          <a:lstStyle>
            <a:lvl1pPr>
              <a:lnSpc>
                <a:spcPct val="80000"/>
              </a:lnSpc>
              <a:spcBef>
                <a:spcPts val="0"/>
              </a:spcBef>
              <a:spcAft>
                <a:spcPts val="400"/>
              </a:spcAft>
              <a:defRPr sz="4500" b="1" i="0" kern="2000" spc="75" baseline="0">
                <a:solidFill>
                  <a:schemeClr val="bg2"/>
                </a:solidFill>
                <a:latin typeface="Calibri" panose="020F0502020204030204" pitchFamily="34" charset="0"/>
                <a:ea typeface="Source Sans Pro" charset="0"/>
                <a:cs typeface="Calibri" panose="020F0502020204030204" pitchFamily="34" charset="0"/>
              </a:defRPr>
            </a:lvl1pPr>
            <a:lvl2pPr marL="0" indent="0">
              <a:lnSpc>
                <a:spcPts val="2160"/>
              </a:lnSpc>
              <a:spcBef>
                <a:spcPts val="0"/>
              </a:spcBef>
              <a:spcAft>
                <a:spcPts val="0"/>
              </a:spcAft>
              <a:buNone/>
              <a:defRPr sz="1800" b="0" i="0" spc="0" baseline="0">
                <a:solidFill>
                  <a:schemeClr val="tx1"/>
                </a:solidFill>
                <a:latin typeface="Source Sans Pro Light" charset="0"/>
                <a:ea typeface="Source Sans Pro Light" charset="0"/>
                <a:cs typeface="Source Sans Pro Light" charset="0"/>
              </a:defRPr>
            </a:lvl2pPr>
            <a:lvl3pPr marL="3175" indent="0">
              <a:lnSpc>
                <a:spcPct val="90000"/>
              </a:lnSpc>
              <a:spcBef>
                <a:spcPts val="0"/>
              </a:spcBef>
              <a:spcAft>
                <a:spcPts val="0"/>
              </a:spcAft>
              <a:buNone/>
              <a:defRPr sz="1600" b="0" spc="0">
                <a:solidFill>
                  <a:schemeClr val="accent2"/>
                </a:solidFill>
              </a:defRPr>
            </a:lvl3pPr>
          </a:lstStyle>
          <a:p>
            <a:pPr lvl="0"/>
            <a:r>
              <a:rPr lang="en-US"/>
              <a:t>THANK YOU!</a:t>
            </a:r>
          </a:p>
        </p:txBody>
      </p:sp>
      <p:sp>
        <p:nvSpPr>
          <p:cNvPr id="31"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pic>
        <p:nvPicPr>
          <p:cNvPr id="7" name="Picture 6">
            <a:extLst>
              <a:ext uri="{FF2B5EF4-FFF2-40B4-BE49-F238E27FC236}">
                <a16:creationId xmlns:a16="http://schemas.microsoft.com/office/drawing/2014/main" id="{5633A65E-4FA3-7044-90DD-AC50652E86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536" y="6019800"/>
            <a:ext cx="1035264" cy="471104"/>
          </a:xfrm>
          <a:prstGeom prst="rect">
            <a:avLst/>
          </a:prstGeom>
        </p:spPr>
      </p:pic>
    </p:spTree>
    <p:extLst>
      <p:ext uri="{BB962C8B-B14F-4D97-AF65-F5344CB8AC3E}">
        <p14:creationId xmlns:p14="http://schemas.microsoft.com/office/powerpoint/2010/main" val="93224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e w/ copyright">
    <p:spTree>
      <p:nvGrpSpPr>
        <p:cNvPr id="1" name=""/>
        <p:cNvGrpSpPr/>
        <p:nvPr/>
      </p:nvGrpSpPr>
      <p:grpSpPr>
        <a:xfrm>
          <a:off x="0" y="0"/>
          <a:ext cx="0" cy="0"/>
          <a:chOff x="0" y="0"/>
          <a:chExt cx="0" cy="0"/>
        </a:xfrm>
      </p:grpSpPr>
      <p:sp>
        <p:nvSpPr>
          <p:cNvPr id="10" name="Shape 117"/>
          <p:cNvSpPr/>
          <p:nvPr userDrawn="1"/>
        </p:nvSpPr>
        <p:spPr>
          <a:xfrm>
            <a:off x="5201527" y="6301590"/>
            <a:ext cx="1788951" cy="138499"/>
          </a:xfrm>
          <a:prstGeom prst="rect">
            <a:avLst/>
          </a:prstGeom>
          <a:ln w="3175">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1200">
                <a:solidFill>
                  <a:srgbClr val="A8A49D"/>
                </a:solidFill>
              </a:defRPr>
            </a:lvl1pPr>
          </a:lstStyle>
          <a:p>
            <a:pPr lvl="0" algn="ctr">
              <a:defRPr sz="1800">
                <a:solidFill>
                  <a:srgbClr val="000000"/>
                </a:solidFill>
              </a:defRPr>
            </a:pPr>
            <a:r>
              <a:rPr lang="en-US" sz="900">
                <a:solidFill>
                  <a:schemeClr val="tx2"/>
                </a:solidFill>
                <a:latin typeface="Calibri" panose="020F0502020204030204" pitchFamily="34" charset="0"/>
                <a:cs typeface="Calibri" panose="020F0502020204030204" pitchFamily="34" charset="0"/>
              </a:rPr>
              <a:t>© 2020, American Cancer</a:t>
            </a:r>
            <a:r>
              <a:rPr lang="en-US" sz="900" baseline="0">
                <a:solidFill>
                  <a:schemeClr val="tx2"/>
                </a:solidFill>
                <a:latin typeface="Calibri" panose="020F0502020204030204" pitchFamily="34" charset="0"/>
                <a:cs typeface="Calibri" panose="020F0502020204030204" pitchFamily="34" charset="0"/>
              </a:rPr>
              <a:t> Society, Inc.</a:t>
            </a:r>
            <a:endParaRPr lang="en-US" sz="900">
              <a:solidFill>
                <a:schemeClr val="tx2"/>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2D09AB23-4C82-3E4D-B81C-E06780E7B7AC}"/>
              </a:ext>
            </a:extLst>
          </p:cNvPr>
          <p:cNvSpPr/>
          <p:nvPr userDrawn="1"/>
        </p:nvSpPr>
        <p:spPr>
          <a:xfrm>
            <a:off x="0" y="0"/>
            <a:ext cx="12192000" cy="6858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900">
              <a:solidFill>
                <a:srgbClr val="000000"/>
              </a:solidFill>
            </a:endParaRPr>
          </a:p>
        </p:txBody>
      </p:sp>
      <p:grpSp>
        <p:nvGrpSpPr>
          <p:cNvPr id="7" name="Group 6">
            <a:extLst>
              <a:ext uri="{FF2B5EF4-FFF2-40B4-BE49-F238E27FC236}">
                <a16:creationId xmlns:a16="http://schemas.microsoft.com/office/drawing/2014/main" id="{5906D0A5-6015-B64F-A3A4-E04DC2F08168}"/>
              </a:ext>
            </a:extLst>
          </p:cNvPr>
          <p:cNvGrpSpPr/>
          <p:nvPr userDrawn="1"/>
        </p:nvGrpSpPr>
        <p:grpSpPr>
          <a:xfrm>
            <a:off x="384314" y="2286000"/>
            <a:ext cx="11423373" cy="2619676"/>
            <a:chOff x="1589228" y="2438400"/>
            <a:chExt cx="8567530" cy="2619676"/>
          </a:xfrm>
        </p:grpSpPr>
        <p:pic>
          <p:nvPicPr>
            <p:cNvPr id="9" name="Picture 8">
              <a:extLst>
                <a:ext uri="{FF2B5EF4-FFF2-40B4-BE49-F238E27FC236}">
                  <a16:creationId xmlns:a16="http://schemas.microsoft.com/office/drawing/2014/main" id="{3A327869-CFFE-294E-B310-A4464FE17775}"/>
                </a:ext>
              </a:extLst>
            </p:cNvPr>
            <p:cNvPicPr>
              <a:picLocks noChangeAspect="1"/>
            </p:cNvPicPr>
            <p:nvPr userDrawn="1"/>
          </p:nvPicPr>
          <p:blipFill>
            <a:blip r:embed="rId2"/>
            <a:stretch>
              <a:fillRect/>
            </a:stretch>
          </p:blipFill>
          <p:spPr>
            <a:xfrm>
              <a:off x="4742693" y="2438400"/>
              <a:ext cx="2522698" cy="1530626"/>
            </a:xfrm>
            <a:prstGeom prst="rect">
              <a:avLst/>
            </a:prstGeom>
          </p:spPr>
        </p:pic>
        <p:sp>
          <p:nvSpPr>
            <p:cNvPr id="12" name="Title 3">
              <a:extLst>
                <a:ext uri="{FF2B5EF4-FFF2-40B4-BE49-F238E27FC236}">
                  <a16:creationId xmlns:a16="http://schemas.microsoft.com/office/drawing/2014/main" id="{05CE6058-CD80-1A4B-A396-7DB9BD2679A6}"/>
                </a:ext>
              </a:extLst>
            </p:cNvPr>
            <p:cNvSpPr txBox="1">
              <a:spLocks/>
            </p:cNvSpPr>
            <p:nvPr userDrawn="1"/>
          </p:nvSpPr>
          <p:spPr>
            <a:xfrm>
              <a:off x="1589228" y="3816626"/>
              <a:ext cx="8567530" cy="12414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bg1"/>
                  </a:solidFill>
                  <a:latin typeface="Arial" charset="0"/>
                  <a:ea typeface="Arial" charset="0"/>
                  <a:cs typeface="Arial" charset="0"/>
                </a:defRPr>
              </a:lvl1pPr>
            </a:lstStyle>
            <a:p>
              <a:pPr marL="0" marR="0" lvl="0" indent="0" algn="ctr" defTabSz="685800" rtl="0" eaLnBrk="1" fontAlgn="auto" latinLnBrk="0" hangingPunct="1">
                <a:lnSpc>
                  <a:spcPts val="5200"/>
                </a:lnSpc>
                <a:spcBef>
                  <a:spcPts val="600"/>
                </a:spcBef>
                <a:spcAft>
                  <a:spcPts val="0"/>
                </a:spcAft>
                <a:buClrTx/>
                <a:buSzTx/>
                <a:buFontTx/>
                <a:buNone/>
                <a:tabLst/>
                <a:defRPr/>
              </a:pPr>
              <a:r>
                <a:rPr kumimoji="0" lang="en-US" sz="2400" b="0" i="0" u="none" strike="noStrike" kern="1200" cap="none" spc="0" normalizeH="0" baseline="0" noProof="0" err="1">
                  <a:ln>
                    <a:noFill/>
                  </a:ln>
                  <a:solidFill>
                    <a:schemeClr val="accent4"/>
                  </a:solidFill>
                  <a:effectLst/>
                  <a:uLnTx/>
                  <a:uFillTx/>
                  <a:latin typeface="Calibri" panose="020F0502020204030204" pitchFamily="34" charset="0"/>
                  <a:cs typeface="Calibri" panose="020F0502020204030204" pitchFamily="34" charset="0"/>
                </a:rPr>
                <a:t>cancer.org</a:t>
              </a:r>
              <a:r>
                <a:rPr kumimoji="0" lang="en-US" sz="2400" b="0" i="0" u="none" strike="noStrike" kern="1200" cap="none" spc="0" normalizeH="0" baseline="0" noProof="0">
                  <a:ln>
                    <a:noFill/>
                  </a:ln>
                  <a:solidFill>
                    <a:schemeClr val="accent4"/>
                  </a:solidFill>
                  <a:effectLst/>
                  <a:uLnTx/>
                  <a:uFillTx/>
                  <a:latin typeface="Calibri" panose="020F0502020204030204" pitchFamily="34" charset="0"/>
                  <a:cs typeface="Calibri" panose="020F0502020204030204" pitchFamily="34" charset="0"/>
                </a:rPr>
                <a:t> | 1.800.227.2345</a:t>
              </a:r>
            </a:p>
          </p:txBody>
        </p:sp>
      </p:grpSp>
      <p:sp>
        <p:nvSpPr>
          <p:cNvPr id="2" name="Rectangle 1">
            <a:extLst>
              <a:ext uri="{FF2B5EF4-FFF2-40B4-BE49-F238E27FC236}">
                <a16:creationId xmlns:a16="http://schemas.microsoft.com/office/drawing/2014/main" id="{C02A86FD-516A-2C4D-9020-A965B55972F2}"/>
              </a:ext>
            </a:extLst>
          </p:cNvPr>
          <p:cNvSpPr/>
          <p:nvPr userDrawn="1"/>
        </p:nvSpPr>
        <p:spPr>
          <a:xfrm>
            <a:off x="384314" y="5715000"/>
            <a:ext cx="1647687" cy="914400"/>
          </a:xfrm>
          <a:prstGeom prst="rect">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000000"/>
              </a:solidFill>
            </a:endParaRPr>
          </a:p>
        </p:txBody>
      </p:sp>
    </p:spTree>
    <p:extLst>
      <p:ext uri="{BB962C8B-B14F-4D97-AF65-F5344CB8AC3E}">
        <p14:creationId xmlns:p14="http://schemas.microsoft.com/office/powerpoint/2010/main" val="51065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F6D68-83EC-4B6C-ABD9-8591569FCC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613D09-2D27-4C8D-BEDE-B6CD6669B425}"/>
              </a:ext>
            </a:extLst>
          </p:cNvPr>
          <p:cNvSpPr>
            <a:spLocks noGrp="1"/>
          </p:cNvSpPr>
          <p:nvPr>
            <p:ph type="dt" sz="half" idx="10"/>
          </p:nvPr>
        </p:nvSpPr>
        <p:spPr/>
        <p:txBody>
          <a:bodyPr/>
          <a:lstStyle/>
          <a:p>
            <a:fld id="{D6177378-46A7-4A57-B3E1-D5DA35BF1773}" type="datetimeFigureOut">
              <a:rPr lang="en-US" smtClean="0"/>
              <a:t>10/21/2024</a:t>
            </a:fld>
            <a:endParaRPr lang="en-US"/>
          </a:p>
        </p:txBody>
      </p:sp>
      <p:sp>
        <p:nvSpPr>
          <p:cNvPr id="4" name="Footer Placeholder 3">
            <a:extLst>
              <a:ext uri="{FF2B5EF4-FFF2-40B4-BE49-F238E27FC236}">
                <a16:creationId xmlns:a16="http://schemas.microsoft.com/office/drawing/2014/main" id="{2D1F8255-452D-496A-98B4-CED5929FB6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60B9A3-434B-4B51-AE9E-CD218E39A38B}"/>
              </a:ext>
            </a:extLst>
          </p:cNvPr>
          <p:cNvSpPr>
            <a:spLocks noGrp="1"/>
          </p:cNvSpPr>
          <p:nvPr>
            <p:ph type="sldNum" sz="quarter" idx="12"/>
          </p:nvPr>
        </p:nvSpPr>
        <p:spPr/>
        <p:txBody>
          <a:bodyPr/>
          <a:lstStyle/>
          <a:p>
            <a:fld id="{6FE4C177-93FA-41BE-A388-B7B634BA318D}" type="slidenum">
              <a:rPr lang="en-US" smtClean="0"/>
              <a:t>‹#›</a:t>
            </a:fld>
            <a:endParaRPr lang="en-US"/>
          </a:p>
        </p:txBody>
      </p:sp>
    </p:spTree>
    <p:extLst>
      <p:ext uri="{BB962C8B-B14F-4D97-AF65-F5344CB8AC3E}">
        <p14:creationId xmlns:p14="http://schemas.microsoft.com/office/powerpoint/2010/main" val="24507331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0F4CD2E5-A739-D431-291B-8752FFB93D6E}"/>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10/21/2024</a:t>
            </a:fld>
            <a:endParaRPr lang="en-US"/>
          </a:p>
        </p:txBody>
      </p:sp>
      <p:sp>
        <p:nvSpPr>
          <p:cNvPr id="8" name="Footer Placeholder 4">
            <a:extLst>
              <a:ext uri="{FF2B5EF4-FFF2-40B4-BE49-F238E27FC236}">
                <a16:creationId xmlns:a16="http://schemas.microsoft.com/office/drawing/2014/main" id="{35D4C37A-3E96-D78A-1EFC-D4EC4227B9EB}"/>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9" name="Slide Number Placeholder 5">
            <a:extLst>
              <a:ext uri="{FF2B5EF4-FFF2-40B4-BE49-F238E27FC236}">
                <a16:creationId xmlns:a16="http://schemas.microsoft.com/office/drawing/2014/main" id="{1855C746-6FEC-0142-8614-57C5A4EC2E8F}"/>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9205702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61596"/>
            <a:ext cx="2743200" cy="365125"/>
          </a:xfrm>
          <a:prstGeom prst="rect">
            <a:avLst/>
          </a:prstGeom>
        </p:spPr>
        <p:txBody>
          <a:bodyPr/>
          <a:lstStyle/>
          <a:p>
            <a:fld id="{9593ECB2-A5F5-D944-BFBF-C35EE96C21DB}" type="datetimeFigureOut">
              <a:rPr lang="en-US" smtClean="0"/>
              <a:t>10/21/2024</a:t>
            </a:fld>
            <a:endParaRPr lang="en-US"/>
          </a:p>
        </p:txBody>
      </p:sp>
      <p:sp>
        <p:nvSpPr>
          <p:cNvPr id="5" name="Footer Placeholder 4"/>
          <p:cNvSpPr>
            <a:spLocks noGrp="1"/>
          </p:cNvSpPr>
          <p:nvPr>
            <p:ph type="ftr" sz="quarter" idx="11"/>
          </p:nvPr>
        </p:nvSpPr>
        <p:spPr>
          <a:xfrm>
            <a:off x="4038600" y="636159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Tree>
    <p:extLst>
      <p:ext uri="{BB962C8B-B14F-4D97-AF65-F5344CB8AC3E}">
        <p14:creationId xmlns:p14="http://schemas.microsoft.com/office/powerpoint/2010/main" val="23910469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61596"/>
            <a:ext cx="2743200" cy="365125"/>
          </a:xfrm>
          <a:prstGeom prst="rect">
            <a:avLst/>
          </a:prstGeom>
        </p:spPr>
        <p:txBody>
          <a:bodyPr/>
          <a:lstStyle/>
          <a:p>
            <a:fld id="{9593ECB2-A5F5-D944-BFBF-C35EE96C21DB}" type="datetimeFigureOut">
              <a:rPr lang="en-US" smtClean="0"/>
              <a:t>10/21/2024</a:t>
            </a:fld>
            <a:endParaRPr lang="en-US"/>
          </a:p>
        </p:txBody>
      </p:sp>
      <p:sp>
        <p:nvSpPr>
          <p:cNvPr id="5" name="Footer Placeholder 4"/>
          <p:cNvSpPr>
            <a:spLocks noGrp="1"/>
          </p:cNvSpPr>
          <p:nvPr>
            <p:ph type="ftr" sz="quarter" idx="11"/>
          </p:nvPr>
        </p:nvSpPr>
        <p:spPr>
          <a:xfrm>
            <a:off x="4038600" y="636159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Tree>
    <p:extLst>
      <p:ext uri="{BB962C8B-B14F-4D97-AF65-F5344CB8AC3E}">
        <p14:creationId xmlns:p14="http://schemas.microsoft.com/office/powerpoint/2010/main" val="8865619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61596"/>
            <a:ext cx="2743200" cy="365125"/>
          </a:xfrm>
          <a:prstGeom prst="rect">
            <a:avLst/>
          </a:prstGeom>
        </p:spPr>
        <p:txBody>
          <a:bodyPr/>
          <a:lstStyle/>
          <a:p>
            <a:fld id="{9593ECB2-A5F5-D944-BFBF-C35EE96C21DB}" type="datetimeFigureOut">
              <a:rPr lang="en-US" smtClean="0"/>
              <a:t>10/21/2024</a:t>
            </a:fld>
            <a:endParaRPr lang="en-US"/>
          </a:p>
        </p:txBody>
      </p:sp>
      <p:sp>
        <p:nvSpPr>
          <p:cNvPr id="6" name="Footer Placeholder 5"/>
          <p:cNvSpPr>
            <a:spLocks noGrp="1"/>
          </p:cNvSpPr>
          <p:nvPr>
            <p:ph type="ftr" sz="quarter" idx="11"/>
          </p:nvPr>
        </p:nvSpPr>
        <p:spPr>
          <a:xfrm>
            <a:off x="4038600" y="6361596"/>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Tree>
    <p:extLst>
      <p:ext uri="{BB962C8B-B14F-4D97-AF65-F5344CB8AC3E}">
        <p14:creationId xmlns:p14="http://schemas.microsoft.com/office/powerpoint/2010/main" val="3691151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61596"/>
            <a:ext cx="2743200" cy="365125"/>
          </a:xfrm>
          <a:prstGeom prst="rect">
            <a:avLst/>
          </a:prstGeom>
        </p:spPr>
        <p:txBody>
          <a:bodyPr/>
          <a:lstStyle/>
          <a:p>
            <a:fld id="{9593ECB2-A5F5-D944-BFBF-C35EE96C21DB}" type="datetimeFigureOut">
              <a:rPr lang="en-US" smtClean="0"/>
              <a:t>10/21/2024</a:t>
            </a:fld>
            <a:endParaRPr lang="en-US"/>
          </a:p>
        </p:txBody>
      </p:sp>
      <p:sp>
        <p:nvSpPr>
          <p:cNvPr id="8" name="Footer Placeholder 7"/>
          <p:cNvSpPr>
            <a:spLocks noGrp="1"/>
          </p:cNvSpPr>
          <p:nvPr>
            <p:ph type="ftr" sz="quarter" idx="11"/>
          </p:nvPr>
        </p:nvSpPr>
        <p:spPr>
          <a:xfrm>
            <a:off x="4038600" y="6361596"/>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Tree>
    <p:extLst>
      <p:ext uri="{BB962C8B-B14F-4D97-AF65-F5344CB8AC3E}">
        <p14:creationId xmlns:p14="http://schemas.microsoft.com/office/powerpoint/2010/main" val="37274120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61596"/>
            <a:ext cx="2743200" cy="365125"/>
          </a:xfrm>
          <a:prstGeom prst="rect">
            <a:avLst/>
          </a:prstGeom>
        </p:spPr>
        <p:txBody>
          <a:bodyPr/>
          <a:lstStyle/>
          <a:p>
            <a:fld id="{9593ECB2-A5F5-D944-BFBF-C35EE96C21DB}" type="datetimeFigureOut">
              <a:rPr lang="en-US" smtClean="0"/>
              <a:t>10/21/2024</a:t>
            </a:fld>
            <a:endParaRPr lang="en-US"/>
          </a:p>
        </p:txBody>
      </p:sp>
      <p:sp>
        <p:nvSpPr>
          <p:cNvPr id="4" name="Footer Placeholder 3"/>
          <p:cNvSpPr>
            <a:spLocks noGrp="1"/>
          </p:cNvSpPr>
          <p:nvPr>
            <p:ph type="ftr" sz="quarter" idx="11"/>
          </p:nvPr>
        </p:nvSpPr>
        <p:spPr>
          <a:xfrm>
            <a:off x="4038600" y="6361596"/>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Tree>
    <p:extLst>
      <p:ext uri="{BB962C8B-B14F-4D97-AF65-F5344CB8AC3E}">
        <p14:creationId xmlns:p14="http://schemas.microsoft.com/office/powerpoint/2010/main" val="41137956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5B052A4-A2BF-9761-4B44-6117C73C2E0D}"/>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10/21/2024</a:t>
            </a:fld>
            <a:endParaRPr lang="en-US"/>
          </a:p>
        </p:txBody>
      </p:sp>
      <p:sp>
        <p:nvSpPr>
          <p:cNvPr id="6" name="Footer Placeholder 4">
            <a:extLst>
              <a:ext uri="{FF2B5EF4-FFF2-40B4-BE49-F238E27FC236}">
                <a16:creationId xmlns:a16="http://schemas.microsoft.com/office/drawing/2014/main" id="{1EB5B032-13A8-391B-E3E5-6377592F6FED}"/>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7" name="Slide Number Placeholder 5">
            <a:extLst>
              <a:ext uri="{FF2B5EF4-FFF2-40B4-BE49-F238E27FC236}">
                <a16:creationId xmlns:a16="http://schemas.microsoft.com/office/drawing/2014/main" id="{2B89A9E3-9F25-0D1E-26FC-C3D98B7280DF}"/>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11813525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61596"/>
            <a:ext cx="2743200" cy="365125"/>
          </a:xfrm>
          <a:prstGeom prst="rect">
            <a:avLst/>
          </a:prstGeom>
        </p:spPr>
        <p:txBody>
          <a:bodyPr/>
          <a:lstStyle/>
          <a:p>
            <a:fld id="{9593ECB2-A5F5-D944-BFBF-C35EE96C21DB}" type="datetimeFigureOut">
              <a:rPr lang="en-US" smtClean="0"/>
              <a:t>10/21/2024</a:t>
            </a:fld>
            <a:endParaRPr lang="en-US"/>
          </a:p>
        </p:txBody>
      </p:sp>
      <p:sp>
        <p:nvSpPr>
          <p:cNvPr id="6" name="Footer Placeholder 5"/>
          <p:cNvSpPr>
            <a:spLocks noGrp="1"/>
          </p:cNvSpPr>
          <p:nvPr>
            <p:ph type="ftr" sz="quarter" idx="11"/>
          </p:nvPr>
        </p:nvSpPr>
        <p:spPr>
          <a:xfrm>
            <a:off x="4038600" y="6361596"/>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Tree>
    <p:extLst>
      <p:ext uri="{BB962C8B-B14F-4D97-AF65-F5344CB8AC3E}">
        <p14:creationId xmlns:p14="http://schemas.microsoft.com/office/powerpoint/2010/main" val="20078215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61596"/>
            <a:ext cx="2743200" cy="365125"/>
          </a:xfrm>
          <a:prstGeom prst="rect">
            <a:avLst/>
          </a:prstGeom>
        </p:spPr>
        <p:txBody>
          <a:bodyPr/>
          <a:lstStyle/>
          <a:p>
            <a:fld id="{9593ECB2-A5F5-D944-BFBF-C35EE96C21DB}" type="datetimeFigureOut">
              <a:rPr lang="en-US" smtClean="0"/>
              <a:t>10/21/2024</a:t>
            </a:fld>
            <a:endParaRPr lang="en-US"/>
          </a:p>
        </p:txBody>
      </p:sp>
      <p:sp>
        <p:nvSpPr>
          <p:cNvPr id="6" name="Footer Placeholder 5"/>
          <p:cNvSpPr>
            <a:spLocks noGrp="1"/>
          </p:cNvSpPr>
          <p:nvPr>
            <p:ph type="ftr" sz="quarter" idx="11"/>
          </p:nvPr>
        </p:nvSpPr>
        <p:spPr>
          <a:xfrm>
            <a:off x="4038600" y="6361596"/>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Tree>
    <p:extLst>
      <p:ext uri="{BB962C8B-B14F-4D97-AF65-F5344CB8AC3E}">
        <p14:creationId xmlns:p14="http://schemas.microsoft.com/office/powerpoint/2010/main" val="38759958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Image Placeholder Light Background">
    <p:bg>
      <p:bgPr>
        <a:solidFill>
          <a:srgbClr val="F6F6F6"/>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09342455-3ED4-576B-C34C-BC49633DFF7C}"/>
              </a:ext>
            </a:extLst>
          </p:cNvPr>
          <p:cNvSpPr>
            <a:spLocks noGrp="1"/>
          </p:cNvSpPr>
          <p:nvPr>
            <p:ph type="pic" sz="quarter" idx="10"/>
          </p:nvPr>
        </p:nvSpPr>
        <p:spPr>
          <a:xfrm>
            <a:off x="498475" y="457502"/>
            <a:ext cx="7812995" cy="5935134"/>
          </a:xfrm>
          <a:custGeom>
            <a:avLst/>
            <a:gdLst>
              <a:gd name="connsiteX0" fmla="*/ 0 w 5665788"/>
              <a:gd name="connsiteY0" fmla="*/ 0 h 5926969"/>
              <a:gd name="connsiteX1" fmla="*/ 5665788 w 5665788"/>
              <a:gd name="connsiteY1" fmla="*/ 0 h 5926969"/>
              <a:gd name="connsiteX2" fmla="*/ 5665788 w 5665788"/>
              <a:gd name="connsiteY2" fmla="*/ 5926969 h 5926969"/>
              <a:gd name="connsiteX3" fmla="*/ 0 w 5665788"/>
              <a:gd name="connsiteY3" fmla="*/ 5926969 h 5926969"/>
              <a:gd name="connsiteX4" fmla="*/ 0 w 5665788"/>
              <a:gd name="connsiteY4" fmla="*/ 0 h 5926969"/>
              <a:gd name="connsiteX0" fmla="*/ 0 w 7796667"/>
              <a:gd name="connsiteY0" fmla="*/ 0 h 5926969"/>
              <a:gd name="connsiteX1" fmla="*/ 7796667 w 7796667"/>
              <a:gd name="connsiteY1" fmla="*/ 8164 h 5926969"/>
              <a:gd name="connsiteX2" fmla="*/ 5665788 w 7796667"/>
              <a:gd name="connsiteY2" fmla="*/ 5926969 h 5926969"/>
              <a:gd name="connsiteX3" fmla="*/ 0 w 7796667"/>
              <a:gd name="connsiteY3" fmla="*/ 5926969 h 5926969"/>
              <a:gd name="connsiteX4" fmla="*/ 0 w 7796667"/>
              <a:gd name="connsiteY4" fmla="*/ 0 h 5926969"/>
              <a:gd name="connsiteX0" fmla="*/ 0 w 7812995"/>
              <a:gd name="connsiteY0" fmla="*/ 8165 h 5935134"/>
              <a:gd name="connsiteX1" fmla="*/ 7812995 w 7812995"/>
              <a:gd name="connsiteY1" fmla="*/ 0 h 5935134"/>
              <a:gd name="connsiteX2" fmla="*/ 5665788 w 7812995"/>
              <a:gd name="connsiteY2" fmla="*/ 5935134 h 5935134"/>
              <a:gd name="connsiteX3" fmla="*/ 0 w 7812995"/>
              <a:gd name="connsiteY3" fmla="*/ 5935134 h 5935134"/>
              <a:gd name="connsiteX4" fmla="*/ 0 w 7812995"/>
              <a:gd name="connsiteY4" fmla="*/ 8165 h 5935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2995" h="5935134">
                <a:moveTo>
                  <a:pt x="0" y="8165"/>
                </a:moveTo>
                <a:lnTo>
                  <a:pt x="7812995" y="0"/>
                </a:lnTo>
                <a:lnTo>
                  <a:pt x="5665788" y="5935134"/>
                </a:lnTo>
                <a:lnTo>
                  <a:pt x="0" y="5935134"/>
                </a:lnTo>
                <a:lnTo>
                  <a:pt x="0" y="8165"/>
                </a:lnTo>
                <a:close/>
              </a:path>
            </a:pathLst>
          </a:custGeom>
        </p:spPr>
        <p:txBody>
          <a:bodyPr/>
          <a:lstStyle/>
          <a:p>
            <a:endParaRPr lang="en-US"/>
          </a:p>
        </p:txBody>
      </p:sp>
      <p:sp>
        <p:nvSpPr>
          <p:cNvPr id="4" name="Title 1">
            <a:extLst>
              <a:ext uri="{FF2B5EF4-FFF2-40B4-BE49-F238E27FC236}">
                <a16:creationId xmlns:a16="http://schemas.microsoft.com/office/drawing/2014/main" id="{A8DCA770-730B-F7FB-D038-CB266202F473}"/>
              </a:ext>
            </a:extLst>
          </p:cNvPr>
          <p:cNvSpPr>
            <a:spLocks noGrp="1"/>
          </p:cNvSpPr>
          <p:nvPr>
            <p:ph type="ctrTitle" hasCustomPrompt="1"/>
          </p:nvPr>
        </p:nvSpPr>
        <p:spPr>
          <a:xfrm>
            <a:off x="7921513" y="3977640"/>
            <a:ext cx="4033420" cy="1828800"/>
          </a:xfrm>
          <a:prstGeom prst="rect">
            <a:avLst/>
          </a:prstGeom>
        </p:spPr>
        <p:txBody>
          <a:bodyPr lIns="0" tIns="0" rIns="0" bIns="0" anchor="b" anchorCtr="0">
            <a:noAutofit/>
          </a:bodyPr>
          <a:lstStyle>
            <a:lvl1pPr>
              <a:defRPr sz="6600">
                <a:solidFill>
                  <a:srgbClr val="2746F8"/>
                </a:solidFill>
              </a:defRPr>
            </a:lvl1pPr>
          </a:lstStyle>
          <a:p>
            <a:pPr algn="l">
              <a:lnSpc>
                <a:spcPts val="6600"/>
              </a:lnSpc>
            </a:pPr>
            <a:r>
              <a:rPr lang="en-US" sz="6600" b="1">
                <a:solidFill>
                  <a:srgbClr val="2746F8"/>
                </a:solidFill>
                <a:latin typeface="Poppins" pitchFamily="2" charset="77"/>
                <a:cs typeface="Poppins" pitchFamily="2" charset="77"/>
              </a:rPr>
              <a:t>Title 1</a:t>
            </a:r>
            <a:br>
              <a:rPr lang="en-US" sz="6600" b="1">
                <a:solidFill>
                  <a:srgbClr val="2746F8"/>
                </a:solidFill>
                <a:latin typeface="Poppins" pitchFamily="2" charset="77"/>
                <a:cs typeface="Poppins" pitchFamily="2" charset="77"/>
              </a:rPr>
            </a:br>
            <a:r>
              <a:rPr lang="en-US" sz="6600" b="1">
                <a:solidFill>
                  <a:srgbClr val="2746F8"/>
                </a:solidFill>
                <a:latin typeface="Poppins" pitchFamily="2" charset="77"/>
                <a:cs typeface="Poppins" pitchFamily="2" charset="77"/>
              </a:rPr>
              <a:t>Title 2</a:t>
            </a:r>
            <a:endParaRPr lang="en-US" sz="4800" b="1">
              <a:solidFill>
                <a:srgbClr val="2746F8"/>
              </a:solidFill>
              <a:latin typeface="Poppins" pitchFamily="2" charset="77"/>
              <a:cs typeface="Poppins" pitchFamily="2" charset="77"/>
            </a:endParaRPr>
          </a:p>
        </p:txBody>
      </p:sp>
      <p:pic>
        <p:nvPicPr>
          <p:cNvPr id="5" name="Picture 4">
            <a:extLst>
              <a:ext uri="{FF2B5EF4-FFF2-40B4-BE49-F238E27FC236}">
                <a16:creationId xmlns:a16="http://schemas.microsoft.com/office/drawing/2014/main" id="{CFE2D221-01FE-96A9-393D-D89A9813B8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38223" y="465667"/>
            <a:ext cx="1777776" cy="984187"/>
          </a:xfrm>
          <a:prstGeom prst="rect">
            <a:avLst/>
          </a:prstGeom>
        </p:spPr>
      </p:pic>
      <p:sp>
        <p:nvSpPr>
          <p:cNvPr id="11" name="Slide Number Placeholder 4">
            <a:extLst>
              <a:ext uri="{FF2B5EF4-FFF2-40B4-BE49-F238E27FC236}">
                <a16:creationId xmlns:a16="http://schemas.microsoft.com/office/drawing/2014/main" id="{DE270914-C170-630E-C556-680826B5BF0D}"/>
              </a:ext>
            </a:extLst>
          </p:cNvPr>
          <p:cNvSpPr txBox="1">
            <a:spLocks/>
          </p:cNvSpPr>
          <p:nvPr userDrawn="1"/>
        </p:nvSpPr>
        <p:spPr>
          <a:xfrm>
            <a:off x="11507724" y="6554428"/>
            <a:ext cx="531876" cy="1231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9" name="Slide Number Placeholder 5">
            <a:extLst>
              <a:ext uri="{FF2B5EF4-FFF2-40B4-BE49-F238E27FC236}">
                <a16:creationId xmlns:a16="http://schemas.microsoft.com/office/drawing/2014/main" id="{3024D545-31C0-7371-1573-C3B5F640F5EC}"/>
              </a:ext>
            </a:extLst>
          </p:cNvPr>
          <p:cNvSpPr>
            <a:spLocks noGrp="1"/>
          </p:cNvSpPr>
          <p:nvPr>
            <p:ph type="sldNum" sz="quarter" idx="4"/>
          </p:nvPr>
        </p:nvSpPr>
        <p:spPr>
          <a:xfrm>
            <a:off x="11493869" y="655624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2995914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E0C28C-483E-43E8-AED4-A6A574BA3686}"/>
              </a:ext>
            </a:extLst>
          </p:cNvPr>
          <p:cNvSpPr>
            <a:spLocks noGrp="1"/>
          </p:cNvSpPr>
          <p:nvPr>
            <p:ph type="dt" sz="half" idx="10"/>
          </p:nvPr>
        </p:nvSpPr>
        <p:spPr/>
        <p:txBody>
          <a:bodyPr/>
          <a:lstStyle/>
          <a:p>
            <a:fld id="{D6177378-46A7-4A57-B3E1-D5DA35BF1773}" type="datetimeFigureOut">
              <a:rPr lang="en-US" smtClean="0"/>
              <a:t>10/21/2024</a:t>
            </a:fld>
            <a:endParaRPr lang="en-US"/>
          </a:p>
        </p:txBody>
      </p:sp>
      <p:sp>
        <p:nvSpPr>
          <p:cNvPr id="3" name="Footer Placeholder 2">
            <a:extLst>
              <a:ext uri="{FF2B5EF4-FFF2-40B4-BE49-F238E27FC236}">
                <a16:creationId xmlns:a16="http://schemas.microsoft.com/office/drawing/2014/main" id="{EEDB9872-B631-4058-A820-1B40680EBD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0FFBCA-9303-4598-B491-F9BD941B37ED}"/>
              </a:ext>
            </a:extLst>
          </p:cNvPr>
          <p:cNvSpPr>
            <a:spLocks noGrp="1"/>
          </p:cNvSpPr>
          <p:nvPr>
            <p:ph type="sldNum" sz="quarter" idx="12"/>
          </p:nvPr>
        </p:nvSpPr>
        <p:spPr/>
        <p:txBody>
          <a:bodyPr/>
          <a:lstStyle/>
          <a:p>
            <a:fld id="{6FE4C177-93FA-41BE-A388-B7B634BA318D}" type="slidenum">
              <a:rPr lang="en-US" smtClean="0"/>
              <a:t>‹#›</a:t>
            </a:fld>
            <a:endParaRPr lang="en-US"/>
          </a:p>
        </p:txBody>
      </p:sp>
    </p:spTree>
    <p:extLst>
      <p:ext uri="{BB962C8B-B14F-4D97-AF65-F5344CB8AC3E}">
        <p14:creationId xmlns:p14="http://schemas.microsoft.com/office/powerpoint/2010/main" val="36760293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Placeholder Blue Background">
    <p:bg>
      <p:bgPr>
        <a:solidFill>
          <a:srgbClr val="2746F8"/>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09342455-3ED4-576B-C34C-BC49633DFF7C}"/>
              </a:ext>
            </a:extLst>
          </p:cNvPr>
          <p:cNvSpPr>
            <a:spLocks noGrp="1"/>
          </p:cNvSpPr>
          <p:nvPr>
            <p:ph type="pic" sz="quarter" idx="10"/>
          </p:nvPr>
        </p:nvSpPr>
        <p:spPr>
          <a:xfrm>
            <a:off x="498475" y="457502"/>
            <a:ext cx="7812995" cy="5935134"/>
          </a:xfrm>
          <a:custGeom>
            <a:avLst/>
            <a:gdLst>
              <a:gd name="connsiteX0" fmla="*/ 0 w 5665788"/>
              <a:gd name="connsiteY0" fmla="*/ 0 h 5926969"/>
              <a:gd name="connsiteX1" fmla="*/ 5665788 w 5665788"/>
              <a:gd name="connsiteY1" fmla="*/ 0 h 5926969"/>
              <a:gd name="connsiteX2" fmla="*/ 5665788 w 5665788"/>
              <a:gd name="connsiteY2" fmla="*/ 5926969 h 5926969"/>
              <a:gd name="connsiteX3" fmla="*/ 0 w 5665788"/>
              <a:gd name="connsiteY3" fmla="*/ 5926969 h 5926969"/>
              <a:gd name="connsiteX4" fmla="*/ 0 w 5665788"/>
              <a:gd name="connsiteY4" fmla="*/ 0 h 5926969"/>
              <a:gd name="connsiteX0" fmla="*/ 0 w 7796667"/>
              <a:gd name="connsiteY0" fmla="*/ 0 h 5926969"/>
              <a:gd name="connsiteX1" fmla="*/ 7796667 w 7796667"/>
              <a:gd name="connsiteY1" fmla="*/ 8164 h 5926969"/>
              <a:gd name="connsiteX2" fmla="*/ 5665788 w 7796667"/>
              <a:gd name="connsiteY2" fmla="*/ 5926969 h 5926969"/>
              <a:gd name="connsiteX3" fmla="*/ 0 w 7796667"/>
              <a:gd name="connsiteY3" fmla="*/ 5926969 h 5926969"/>
              <a:gd name="connsiteX4" fmla="*/ 0 w 7796667"/>
              <a:gd name="connsiteY4" fmla="*/ 0 h 5926969"/>
              <a:gd name="connsiteX0" fmla="*/ 0 w 7812995"/>
              <a:gd name="connsiteY0" fmla="*/ 8165 h 5935134"/>
              <a:gd name="connsiteX1" fmla="*/ 7812995 w 7812995"/>
              <a:gd name="connsiteY1" fmla="*/ 0 h 5935134"/>
              <a:gd name="connsiteX2" fmla="*/ 5665788 w 7812995"/>
              <a:gd name="connsiteY2" fmla="*/ 5935134 h 5935134"/>
              <a:gd name="connsiteX3" fmla="*/ 0 w 7812995"/>
              <a:gd name="connsiteY3" fmla="*/ 5935134 h 5935134"/>
              <a:gd name="connsiteX4" fmla="*/ 0 w 7812995"/>
              <a:gd name="connsiteY4" fmla="*/ 8165 h 5935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2995" h="5935134">
                <a:moveTo>
                  <a:pt x="0" y="8165"/>
                </a:moveTo>
                <a:lnTo>
                  <a:pt x="7812995" y="0"/>
                </a:lnTo>
                <a:lnTo>
                  <a:pt x="5665788" y="5935134"/>
                </a:lnTo>
                <a:lnTo>
                  <a:pt x="0" y="5935134"/>
                </a:lnTo>
                <a:lnTo>
                  <a:pt x="0" y="8165"/>
                </a:lnTo>
                <a:close/>
              </a:path>
            </a:pathLst>
          </a:custGeom>
        </p:spPr>
        <p:txBody>
          <a:bodyPr/>
          <a:lstStyle/>
          <a:p>
            <a:endParaRPr lang="en-US"/>
          </a:p>
        </p:txBody>
      </p:sp>
      <p:sp>
        <p:nvSpPr>
          <p:cNvPr id="4" name="Title 1">
            <a:extLst>
              <a:ext uri="{FF2B5EF4-FFF2-40B4-BE49-F238E27FC236}">
                <a16:creationId xmlns:a16="http://schemas.microsoft.com/office/drawing/2014/main" id="{A8DCA770-730B-F7FB-D038-CB266202F473}"/>
              </a:ext>
            </a:extLst>
          </p:cNvPr>
          <p:cNvSpPr>
            <a:spLocks noGrp="1"/>
          </p:cNvSpPr>
          <p:nvPr>
            <p:ph type="ctrTitle" hasCustomPrompt="1"/>
          </p:nvPr>
        </p:nvSpPr>
        <p:spPr>
          <a:xfrm>
            <a:off x="7921513" y="3977640"/>
            <a:ext cx="4033420" cy="1828800"/>
          </a:xfrm>
          <a:prstGeom prst="rect">
            <a:avLst/>
          </a:prstGeom>
        </p:spPr>
        <p:txBody>
          <a:bodyPr lIns="0" tIns="0" rIns="0" bIns="0" anchor="b" anchorCtr="0">
            <a:noAutofit/>
          </a:bodyPr>
          <a:lstStyle>
            <a:lvl1pPr>
              <a:defRPr sz="6600" baseline="0">
                <a:solidFill>
                  <a:schemeClr val="bg1"/>
                </a:solidFill>
              </a:defRPr>
            </a:lvl1pPr>
          </a:lstStyle>
          <a:p>
            <a:pPr algn="l">
              <a:lnSpc>
                <a:spcPts val="6600"/>
              </a:lnSpc>
            </a:pPr>
            <a:r>
              <a:rPr lang="en-US" sz="6600" b="1">
                <a:solidFill>
                  <a:srgbClr val="2746F8"/>
                </a:solidFill>
                <a:latin typeface="Poppins" pitchFamily="2" charset="77"/>
                <a:cs typeface="Poppins" pitchFamily="2" charset="77"/>
              </a:rPr>
              <a:t>Title 1</a:t>
            </a:r>
            <a:br>
              <a:rPr lang="en-US" sz="6600" b="1">
                <a:solidFill>
                  <a:srgbClr val="2746F8"/>
                </a:solidFill>
                <a:latin typeface="Poppins" pitchFamily="2" charset="77"/>
                <a:cs typeface="Poppins" pitchFamily="2" charset="77"/>
              </a:rPr>
            </a:br>
            <a:r>
              <a:rPr lang="en-US" sz="6600" b="1">
                <a:solidFill>
                  <a:srgbClr val="2746F8"/>
                </a:solidFill>
                <a:latin typeface="Poppins" pitchFamily="2" charset="77"/>
                <a:cs typeface="Poppins" pitchFamily="2" charset="77"/>
              </a:rPr>
              <a:t>Title 2</a:t>
            </a:r>
            <a:endParaRPr lang="en-US" sz="4800" b="1">
              <a:solidFill>
                <a:srgbClr val="2746F8"/>
              </a:solidFill>
              <a:latin typeface="Poppins" pitchFamily="2" charset="77"/>
              <a:cs typeface="Poppins" pitchFamily="2" charset="77"/>
            </a:endParaRPr>
          </a:p>
        </p:txBody>
      </p:sp>
      <p:sp>
        <p:nvSpPr>
          <p:cNvPr id="11" name="Slide Number Placeholder 4">
            <a:extLst>
              <a:ext uri="{FF2B5EF4-FFF2-40B4-BE49-F238E27FC236}">
                <a16:creationId xmlns:a16="http://schemas.microsoft.com/office/drawing/2014/main" id="{DE270914-C170-630E-C556-680826B5BF0D}"/>
              </a:ext>
            </a:extLst>
          </p:cNvPr>
          <p:cNvSpPr txBox="1">
            <a:spLocks/>
          </p:cNvSpPr>
          <p:nvPr userDrawn="1"/>
        </p:nvSpPr>
        <p:spPr>
          <a:xfrm>
            <a:off x="11507724" y="6554428"/>
            <a:ext cx="531876" cy="1231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9" name="Slide Number Placeholder 5">
            <a:extLst>
              <a:ext uri="{FF2B5EF4-FFF2-40B4-BE49-F238E27FC236}">
                <a16:creationId xmlns:a16="http://schemas.microsoft.com/office/drawing/2014/main" id="{3024D545-31C0-7371-1573-C3B5F640F5EC}"/>
              </a:ext>
            </a:extLst>
          </p:cNvPr>
          <p:cNvSpPr>
            <a:spLocks noGrp="1"/>
          </p:cNvSpPr>
          <p:nvPr>
            <p:ph type="sldNum" sz="quarter" idx="4"/>
          </p:nvPr>
        </p:nvSpPr>
        <p:spPr>
          <a:xfrm>
            <a:off x="11493869" y="655624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pic>
        <p:nvPicPr>
          <p:cNvPr id="2" name="Picture 1" descr="A picture containing text, clipart&#10;&#10;Description automatically generated">
            <a:extLst>
              <a:ext uri="{FF2B5EF4-FFF2-40B4-BE49-F238E27FC236}">
                <a16:creationId xmlns:a16="http://schemas.microsoft.com/office/drawing/2014/main" id="{72679184-ADE0-1095-9BEA-59022E7C3C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8223" y="465667"/>
            <a:ext cx="1777776" cy="984188"/>
          </a:xfrm>
          <a:prstGeom prst="rect">
            <a:avLst/>
          </a:prstGeom>
        </p:spPr>
      </p:pic>
    </p:spTree>
    <p:extLst>
      <p:ext uri="{BB962C8B-B14F-4D97-AF65-F5344CB8AC3E}">
        <p14:creationId xmlns:p14="http://schemas.microsoft.com/office/powerpoint/2010/main" val="13711564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Blue Background with hashta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2514600"/>
            <a:ext cx="10761810" cy="1828800"/>
          </a:xfrm>
          <a:prstGeom prst="rect">
            <a:avLst/>
          </a:prstGeom>
        </p:spPr>
        <p:txBody>
          <a:bodyPr lIns="0" tIns="0" rIns="0" bIns="0" anchor="ctr" anchorCtr="0"/>
          <a:lstStyle>
            <a:lvl1pPr>
              <a:lnSpc>
                <a:spcPct val="85000"/>
              </a:lnSpc>
              <a:defRPr sz="8800"/>
            </a:lvl1pPr>
          </a:lstStyle>
          <a:p>
            <a:r>
              <a:rPr lang="en-US"/>
              <a:t>Title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3690492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25DFD-77E8-4BD2-A8A5-162F6DB57C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8C14AD-E8DE-44FA-AD29-6AA8355F81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05BEDD-2E9A-472D-B756-0A4AB222D591}"/>
              </a:ext>
            </a:extLst>
          </p:cNvPr>
          <p:cNvSpPr>
            <a:spLocks noGrp="1"/>
          </p:cNvSpPr>
          <p:nvPr>
            <p:ph type="dt" sz="half" idx="10"/>
          </p:nvPr>
        </p:nvSpPr>
        <p:spPr/>
        <p:txBody>
          <a:bodyPr/>
          <a:lstStyle/>
          <a:p>
            <a:fld id="{E461BAA6-E841-4C54-B871-927378619EF0}" type="datetimeFigureOut">
              <a:rPr lang="en-US" smtClean="0"/>
              <a:t>10/21/2024</a:t>
            </a:fld>
            <a:endParaRPr lang="en-US"/>
          </a:p>
        </p:txBody>
      </p:sp>
      <p:sp>
        <p:nvSpPr>
          <p:cNvPr id="5" name="Footer Placeholder 4">
            <a:extLst>
              <a:ext uri="{FF2B5EF4-FFF2-40B4-BE49-F238E27FC236}">
                <a16:creationId xmlns:a16="http://schemas.microsoft.com/office/drawing/2014/main" id="{72C0B1C6-E7F2-4CF4-846C-AC22708DD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1D4991-5C4A-4799-86CD-FB52DB0D3924}"/>
              </a:ext>
            </a:extLst>
          </p:cNvPr>
          <p:cNvSpPr>
            <a:spLocks noGrp="1"/>
          </p:cNvSpPr>
          <p:nvPr>
            <p:ph type="sldNum" sz="quarter" idx="12"/>
          </p:nvPr>
        </p:nvSpPr>
        <p:spPr/>
        <p:txBody>
          <a:bodyPr/>
          <a:lstStyle/>
          <a:p>
            <a:fld id="{7FCC6A25-BF00-4666-956F-DB00BD3EE1D8}" type="slidenum">
              <a:rPr lang="en-US" smtClean="0"/>
              <a:t>‹#›</a:t>
            </a:fld>
            <a:endParaRPr lang="en-US"/>
          </a:p>
        </p:txBody>
      </p:sp>
    </p:spTree>
    <p:extLst>
      <p:ext uri="{BB962C8B-B14F-4D97-AF65-F5344CB8AC3E}">
        <p14:creationId xmlns:p14="http://schemas.microsoft.com/office/powerpoint/2010/main" val="6801971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13C1-4F46-4582-B03D-807E9A0647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34A1BB-6D61-4DCB-9A09-DD22DC6600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A455AD-6927-43C5-8FF9-FEA9D781583B}"/>
              </a:ext>
            </a:extLst>
          </p:cNvPr>
          <p:cNvSpPr>
            <a:spLocks noGrp="1"/>
          </p:cNvSpPr>
          <p:nvPr>
            <p:ph type="dt" sz="half" idx="10"/>
          </p:nvPr>
        </p:nvSpPr>
        <p:spPr/>
        <p:txBody>
          <a:bodyPr/>
          <a:lstStyle/>
          <a:p>
            <a:fld id="{E461BAA6-E841-4C54-B871-927378619EF0}" type="datetimeFigureOut">
              <a:rPr lang="en-US" smtClean="0"/>
              <a:t>10/21/2024</a:t>
            </a:fld>
            <a:endParaRPr lang="en-US"/>
          </a:p>
        </p:txBody>
      </p:sp>
      <p:sp>
        <p:nvSpPr>
          <p:cNvPr id="5" name="Footer Placeholder 4">
            <a:extLst>
              <a:ext uri="{FF2B5EF4-FFF2-40B4-BE49-F238E27FC236}">
                <a16:creationId xmlns:a16="http://schemas.microsoft.com/office/drawing/2014/main" id="{9F9C8323-787F-406B-9A22-06736AA6C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44F29-78C0-43DE-BE66-1C3BF5D031EB}"/>
              </a:ext>
            </a:extLst>
          </p:cNvPr>
          <p:cNvSpPr>
            <a:spLocks noGrp="1"/>
          </p:cNvSpPr>
          <p:nvPr>
            <p:ph type="sldNum" sz="quarter" idx="12"/>
          </p:nvPr>
        </p:nvSpPr>
        <p:spPr/>
        <p:txBody>
          <a:bodyPr/>
          <a:lstStyle/>
          <a:p>
            <a:fld id="{7FCC6A25-BF00-4666-956F-DB00BD3EE1D8}" type="slidenum">
              <a:rPr lang="en-US" smtClean="0"/>
              <a:t>‹#›</a:t>
            </a:fld>
            <a:endParaRPr lang="en-US"/>
          </a:p>
        </p:txBody>
      </p:sp>
    </p:spTree>
    <p:extLst>
      <p:ext uri="{BB962C8B-B14F-4D97-AF65-F5344CB8AC3E}">
        <p14:creationId xmlns:p14="http://schemas.microsoft.com/office/powerpoint/2010/main" val="9016094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7E89A-2FDD-4518-A453-1101AC30B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6C9D9D-36F0-4870-9789-543425AFD5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40F996-7B04-4003-9949-2E2932224602}"/>
              </a:ext>
            </a:extLst>
          </p:cNvPr>
          <p:cNvSpPr>
            <a:spLocks noGrp="1"/>
          </p:cNvSpPr>
          <p:nvPr>
            <p:ph type="dt" sz="half" idx="10"/>
          </p:nvPr>
        </p:nvSpPr>
        <p:spPr/>
        <p:txBody>
          <a:bodyPr/>
          <a:lstStyle/>
          <a:p>
            <a:fld id="{E461BAA6-E841-4C54-B871-927378619EF0}" type="datetimeFigureOut">
              <a:rPr lang="en-US" smtClean="0"/>
              <a:t>10/21/2024</a:t>
            </a:fld>
            <a:endParaRPr lang="en-US"/>
          </a:p>
        </p:txBody>
      </p:sp>
      <p:sp>
        <p:nvSpPr>
          <p:cNvPr id="5" name="Footer Placeholder 4">
            <a:extLst>
              <a:ext uri="{FF2B5EF4-FFF2-40B4-BE49-F238E27FC236}">
                <a16:creationId xmlns:a16="http://schemas.microsoft.com/office/drawing/2014/main" id="{358EFE22-5BB3-4EA7-B337-6B07A7ED80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B2DEE0-1DEA-4F0F-A8A4-84AD936B32C8}"/>
              </a:ext>
            </a:extLst>
          </p:cNvPr>
          <p:cNvSpPr>
            <a:spLocks noGrp="1"/>
          </p:cNvSpPr>
          <p:nvPr>
            <p:ph type="sldNum" sz="quarter" idx="12"/>
          </p:nvPr>
        </p:nvSpPr>
        <p:spPr/>
        <p:txBody>
          <a:bodyPr/>
          <a:lstStyle/>
          <a:p>
            <a:fld id="{7FCC6A25-BF00-4666-956F-DB00BD3EE1D8}" type="slidenum">
              <a:rPr lang="en-US" smtClean="0"/>
              <a:t>‹#›</a:t>
            </a:fld>
            <a:endParaRPr lang="en-US"/>
          </a:p>
        </p:txBody>
      </p:sp>
    </p:spTree>
    <p:extLst>
      <p:ext uri="{BB962C8B-B14F-4D97-AF65-F5344CB8AC3E}">
        <p14:creationId xmlns:p14="http://schemas.microsoft.com/office/powerpoint/2010/main" val="35173625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43CD-D197-4817-9330-36FA89B7DF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C21CCE-09F8-47C4-AF81-077A6C6D25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3C72B6-4224-4C45-81C1-973D976065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033CBC-453A-4D88-8E41-DCA053D90607}"/>
              </a:ext>
            </a:extLst>
          </p:cNvPr>
          <p:cNvSpPr>
            <a:spLocks noGrp="1"/>
          </p:cNvSpPr>
          <p:nvPr>
            <p:ph type="dt" sz="half" idx="10"/>
          </p:nvPr>
        </p:nvSpPr>
        <p:spPr/>
        <p:txBody>
          <a:bodyPr/>
          <a:lstStyle/>
          <a:p>
            <a:fld id="{E461BAA6-E841-4C54-B871-927378619EF0}" type="datetimeFigureOut">
              <a:rPr lang="en-US" smtClean="0"/>
              <a:t>10/21/2024</a:t>
            </a:fld>
            <a:endParaRPr lang="en-US"/>
          </a:p>
        </p:txBody>
      </p:sp>
      <p:sp>
        <p:nvSpPr>
          <p:cNvPr id="6" name="Footer Placeholder 5">
            <a:extLst>
              <a:ext uri="{FF2B5EF4-FFF2-40B4-BE49-F238E27FC236}">
                <a16:creationId xmlns:a16="http://schemas.microsoft.com/office/drawing/2014/main" id="{DE7E412F-3AF8-4A6A-A97A-CEA0C238CE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E76C6C-2CB2-4B48-B98C-D2B4F42B0CCF}"/>
              </a:ext>
            </a:extLst>
          </p:cNvPr>
          <p:cNvSpPr>
            <a:spLocks noGrp="1"/>
          </p:cNvSpPr>
          <p:nvPr>
            <p:ph type="sldNum" sz="quarter" idx="12"/>
          </p:nvPr>
        </p:nvSpPr>
        <p:spPr/>
        <p:txBody>
          <a:bodyPr/>
          <a:lstStyle/>
          <a:p>
            <a:fld id="{7FCC6A25-BF00-4666-956F-DB00BD3EE1D8}" type="slidenum">
              <a:rPr lang="en-US" smtClean="0"/>
              <a:t>‹#›</a:t>
            </a:fld>
            <a:endParaRPr lang="en-US"/>
          </a:p>
        </p:txBody>
      </p:sp>
    </p:spTree>
    <p:extLst>
      <p:ext uri="{BB962C8B-B14F-4D97-AF65-F5344CB8AC3E}">
        <p14:creationId xmlns:p14="http://schemas.microsoft.com/office/powerpoint/2010/main" val="28092402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2DFD-B919-4B24-978A-6C4B48EBB0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BDDF42-298F-42A8-A624-4CB4EB393D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22CB11-8334-409A-B623-1DEEEC5522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3E783-FB9C-42F1-8AE8-5853F4BD0D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4A9E64-CA56-4426-A93D-CFF1A518CF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D17F1-67EA-4522-84A3-7F83E1205E34}"/>
              </a:ext>
            </a:extLst>
          </p:cNvPr>
          <p:cNvSpPr>
            <a:spLocks noGrp="1"/>
          </p:cNvSpPr>
          <p:nvPr>
            <p:ph type="dt" sz="half" idx="10"/>
          </p:nvPr>
        </p:nvSpPr>
        <p:spPr/>
        <p:txBody>
          <a:bodyPr/>
          <a:lstStyle/>
          <a:p>
            <a:fld id="{E461BAA6-E841-4C54-B871-927378619EF0}" type="datetimeFigureOut">
              <a:rPr lang="en-US" smtClean="0"/>
              <a:t>10/21/2024</a:t>
            </a:fld>
            <a:endParaRPr lang="en-US"/>
          </a:p>
        </p:txBody>
      </p:sp>
      <p:sp>
        <p:nvSpPr>
          <p:cNvPr id="8" name="Footer Placeholder 7">
            <a:extLst>
              <a:ext uri="{FF2B5EF4-FFF2-40B4-BE49-F238E27FC236}">
                <a16:creationId xmlns:a16="http://schemas.microsoft.com/office/drawing/2014/main" id="{0B9CDB3F-90F0-42D4-8C8C-64BECE4C11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95029D-0B1C-4701-8A87-25D72BCEE894}"/>
              </a:ext>
            </a:extLst>
          </p:cNvPr>
          <p:cNvSpPr>
            <a:spLocks noGrp="1"/>
          </p:cNvSpPr>
          <p:nvPr>
            <p:ph type="sldNum" sz="quarter" idx="12"/>
          </p:nvPr>
        </p:nvSpPr>
        <p:spPr/>
        <p:txBody>
          <a:bodyPr/>
          <a:lstStyle/>
          <a:p>
            <a:fld id="{7FCC6A25-BF00-4666-956F-DB00BD3EE1D8}" type="slidenum">
              <a:rPr lang="en-US" smtClean="0"/>
              <a:t>‹#›</a:t>
            </a:fld>
            <a:endParaRPr lang="en-US"/>
          </a:p>
        </p:txBody>
      </p:sp>
    </p:spTree>
    <p:extLst>
      <p:ext uri="{BB962C8B-B14F-4D97-AF65-F5344CB8AC3E}">
        <p14:creationId xmlns:p14="http://schemas.microsoft.com/office/powerpoint/2010/main" val="4189139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DFB49-38F8-4576-929E-77A5B34B4E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F48117-0AD6-4678-8EE3-D1CB2D57F5A1}"/>
              </a:ext>
            </a:extLst>
          </p:cNvPr>
          <p:cNvSpPr>
            <a:spLocks noGrp="1"/>
          </p:cNvSpPr>
          <p:nvPr>
            <p:ph type="dt" sz="half" idx="10"/>
          </p:nvPr>
        </p:nvSpPr>
        <p:spPr/>
        <p:txBody>
          <a:bodyPr/>
          <a:lstStyle/>
          <a:p>
            <a:fld id="{E461BAA6-E841-4C54-B871-927378619EF0}" type="datetimeFigureOut">
              <a:rPr lang="en-US" smtClean="0"/>
              <a:t>10/21/2024</a:t>
            </a:fld>
            <a:endParaRPr lang="en-US"/>
          </a:p>
        </p:txBody>
      </p:sp>
      <p:sp>
        <p:nvSpPr>
          <p:cNvPr id="4" name="Footer Placeholder 3">
            <a:extLst>
              <a:ext uri="{FF2B5EF4-FFF2-40B4-BE49-F238E27FC236}">
                <a16:creationId xmlns:a16="http://schemas.microsoft.com/office/drawing/2014/main" id="{9850BA88-0EEE-4382-886B-0C26CCCE26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D48860-9306-43E7-8C9D-E25718AA689F}"/>
              </a:ext>
            </a:extLst>
          </p:cNvPr>
          <p:cNvSpPr>
            <a:spLocks noGrp="1"/>
          </p:cNvSpPr>
          <p:nvPr>
            <p:ph type="sldNum" sz="quarter" idx="12"/>
          </p:nvPr>
        </p:nvSpPr>
        <p:spPr/>
        <p:txBody>
          <a:bodyPr/>
          <a:lstStyle/>
          <a:p>
            <a:fld id="{7FCC6A25-BF00-4666-956F-DB00BD3EE1D8}" type="slidenum">
              <a:rPr lang="en-US" smtClean="0"/>
              <a:t>‹#›</a:t>
            </a:fld>
            <a:endParaRPr lang="en-US"/>
          </a:p>
        </p:txBody>
      </p:sp>
    </p:spTree>
    <p:extLst>
      <p:ext uri="{BB962C8B-B14F-4D97-AF65-F5344CB8AC3E}">
        <p14:creationId xmlns:p14="http://schemas.microsoft.com/office/powerpoint/2010/main" val="34177488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57F424-E24B-4522-A76D-1CA545BFFD8F}"/>
              </a:ext>
            </a:extLst>
          </p:cNvPr>
          <p:cNvSpPr>
            <a:spLocks noGrp="1"/>
          </p:cNvSpPr>
          <p:nvPr>
            <p:ph type="dt" sz="half" idx="10"/>
          </p:nvPr>
        </p:nvSpPr>
        <p:spPr/>
        <p:txBody>
          <a:bodyPr/>
          <a:lstStyle/>
          <a:p>
            <a:fld id="{E461BAA6-E841-4C54-B871-927378619EF0}" type="datetimeFigureOut">
              <a:rPr lang="en-US" smtClean="0"/>
              <a:t>10/21/2024</a:t>
            </a:fld>
            <a:endParaRPr lang="en-US"/>
          </a:p>
        </p:txBody>
      </p:sp>
      <p:sp>
        <p:nvSpPr>
          <p:cNvPr id="3" name="Footer Placeholder 2">
            <a:extLst>
              <a:ext uri="{FF2B5EF4-FFF2-40B4-BE49-F238E27FC236}">
                <a16:creationId xmlns:a16="http://schemas.microsoft.com/office/drawing/2014/main" id="{EB02992F-2ADF-489F-A623-A29F1D7603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831A1B-01AE-4B06-AFB3-59441A718DC6}"/>
              </a:ext>
            </a:extLst>
          </p:cNvPr>
          <p:cNvSpPr>
            <a:spLocks noGrp="1"/>
          </p:cNvSpPr>
          <p:nvPr>
            <p:ph type="sldNum" sz="quarter" idx="12"/>
          </p:nvPr>
        </p:nvSpPr>
        <p:spPr/>
        <p:txBody>
          <a:bodyPr/>
          <a:lstStyle/>
          <a:p>
            <a:fld id="{7FCC6A25-BF00-4666-956F-DB00BD3EE1D8}" type="slidenum">
              <a:rPr lang="en-US" smtClean="0"/>
              <a:t>‹#›</a:t>
            </a:fld>
            <a:endParaRPr lang="en-US"/>
          </a:p>
        </p:txBody>
      </p:sp>
    </p:spTree>
    <p:extLst>
      <p:ext uri="{BB962C8B-B14F-4D97-AF65-F5344CB8AC3E}">
        <p14:creationId xmlns:p14="http://schemas.microsoft.com/office/powerpoint/2010/main" val="40324518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FDAA9-A261-42AF-A265-7C475C8D7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DB4EAF-E274-4F36-8504-25DE1420A8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D3C25A-C47C-4F8B-B122-AE7BACB8E9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A9F822-32E7-4FB7-84CE-0026087B1399}"/>
              </a:ext>
            </a:extLst>
          </p:cNvPr>
          <p:cNvSpPr>
            <a:spLocks noGrp="1"/>
          </p:cNvSpPr>
          <p:nvPr>
            <p:ph type="dt" sz="half" idx="10"/>
          </p:nvPr>
        </p:nvSpPr>
        <p:spPr/>
        <p:txBody>
          <a:bodyPr/>
          <a:lstStyle/>
          <a:p>
            <a:fld id="{E461BAA6-E841-4C54-B871-927378619EF0}" type="datetimeFigureOut">
              <a:rPr lang="en-US" smtClean="0"/>
              <a:t>10/21/2024</a:t>
            </a:fld>
            <a:endParaRPr lang="en-US"/>
          </a:p>
        </p:txBody>
      </p:sp>
      <p:sp>
        <p:nvSpPr>
          <p:cNvPr id="6" name="Footer Placeholder 5">
            <a:extLst>
              <a:ext uri="{FF2B5EF4-FFF2-40B4-BE49-F238E27FC236}">
                <a16:creationId xmlns:a16="http://schemas.microsoft.com/office/drawing/2014/main" id="{206E16A0-A90D-45BF-8CD3-B4B41B8BEB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007D0-559E-48B3-89DB-B0A9F7D73CBB}"/>
              </a:ext>
            </a:extLst>
          </p:cNvPr>
          <p:cNvSpPr>
            <a:spLocks noGrp="1"/>
          </p:cNvSpPr>
          <p:nvPr>
            <p:ph type="sldNum" sz="quarter" idx="12"/>
          </p:nvPr>
        </p:nvSpPr>
        <p:spPr/>
        <p:txBody>
          <a:bodyPr/>
          <a:lstStyle/>
          <a:p>
            <a:fld id="{7FCC6A25-BF00-4666-956F-DB00BD3EE1D8}" type="slidenum">
              <a:rPr lang="en-US" smtClean="0"/>
              <a:t>‹#›</a:t>
            </a:fld>
            <a:endParaRPr lang="en-US"/>
          </a:p>
        </p:txBody>
      </p:sp>
    </p:spTree>
    <p:extLst>
      <p:ext uri="{BB962C8B-B14F-4D97-AF65-F5344CB8AC3E}">
        <p14:creationId xmlns:p14="http://schemas.microsoft.com/office/powerpoint/2010/main" val="3991274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4CF83-C8CF-4747-8B3F-EA9B34299B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E298BE-30D2-474B-9C3D-428124C8D4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85CB68-1183-4241-9A70-D18ECCA9BA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3E5F02-DB4D-4FFF-B528-297E25225724}"/>
              </a:ext>
            </a:extLst>
          </p:cNvPr>
          <p:cNvSpPr>
            <a:spLocks noGrp="1"/>
          </p:cNvSpPr>
          <p:nvPr>
            <p:ph type="dt" sz="half" idx="10"/>
          </p:nvPr>
        </p:nvSpPr>
        <p:spPr/>
        <p:txBody>
          <a:bodyPr/>
          <a:lstStyle/>
          <a:p>
            <a:fld id="{D6177378-46A7-4A57-B3E1-D5DA35BF1773}" type="datetimeFigureOut">
              <a:rPr lang="en-US" smtClean="0"/>
              <a:t>10/21/2024</a:t>
            </a:fld>
            <a:endParaRPr lang="en-US"/>
          </a:p>
        </p:txBody>
      </p:sp>
      <p:sp>
        <p:nvSpPr>
          <p:cNvPr id="6" name="Footer Placeholder 5">
            <a:extLst>
              <a:ext uri="{FF2B5EF4-FFF2-40B4-BE49-F238E27FC236}">
                <a16:creationId xmlns:a16="http://schemas.microsoft.com/office/drawing/2014/main" id="{B353962A-663E-4919-A9FA-42E6920B5F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173C80-2B69-49AE-BDF9-E90EA1E8D04D}"/>
              </a:ext>
            </a:extLst>
          </p:cNvPr>
          <p:cNvSpPr>
            <a:spLocks noGrp="1"/>
          </p:cNvSpPr>
          <p:nvPr>
            <p:ph type="sldNum" sz="quarter" idx="12"/>
          </p:nvPr>
        </p:nvSpPr>
        <p:spPr/>
        <p:txBody>
          <a:bodyPr/>
          <a:lstStyle/>
          <a:p>
            <a:fld id="{6FE4C177-93FA-41BE-A388-B7B634BA318D}" type="slidenum">
              <a:rPr lang="en-US" smtClean="0"/>
              <a:t>‹#›</a:t>
            </a:fld>
            <a:endParaRPr lang="en-US"/>
          </a:p>
        </p:txBody>
      </p:sp>
    </p:spTree>
    <p:extLst>
      <p:ext uri="{BB962C8B-B14F-4D97-AF65-F5344CB8AC3E}">
        <p14:creationId xmlns:p14="http://schemas.microsoft.com/office/powerpoint/2010/main" val="19398528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673FD-4646-46F7-9C07-C681F7EA90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8170FF-348A-48BB-BDAF-5280CA825E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7E35F9-63EF-4C84-97DA-CFBD64CE4B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A9BA7C-3817-4BA2-9755-3D87F252D4F2}"/>
              </a:ext>
            </a:extLst>
          </p:cNvPr>
          <p:cNvSpPr>
            <a:spLocks noGrp="1"/>
          </p:cNvSpPr>
          <p:nvPr>
            <p:ph type="dt" sz="half" idx="10"/>
          </p:nvPr>
        </p:nvSpPr>
        <p:spPr/>
        <p:txBody>
          <a:bodyPr/>
          <a:lstStyle/>
          <a:p>
            <a:fld id="{E461BAA6-E841-4C54-B871-927378619EF0}" type="datetimeFigureOut">
              <a:rPr lang="en-US" smtClean="0"/>
              <a:t>10/21/2024</a:t>
            </a:fld>
            <a:endParaRPr lang="en-US"/>
          </a:p>
        </p:txBody>
      </p:sp>
      <p:sp>
        <p:nvSpPr>
          <p:cNvPr id="6" name="Footer Placeholder 5">
            <a:extLst>
              <a:ext uri="{FF2B5EF4-FFF2-40B4-BE49-F238E27FC236}">
                <a16:creationId xmlns:a16="http://schemas.microsoft.com/office/drawing/2014/main" id="{A458CB78-3462-41ED-9F7F-21E38CD813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EA4C4F-1E72-47DF-B2C6-5168DD400E89}"/>
              </a:ext>
            </a:extLst>
          </p:cNvPr>
          <p:cNvSpPr>
            <a:spLocks noGrp="1"/>
          </p:cNvSpPr>
          <p:nvPr>
            <p:ph type="sldNum" sz="quarter" idx="12"/>
          </p:nvPr>
        </p:nvSpPr>
        <p:spPr/>
        <p:txBody>
          <a:bodyPr/>
          <a:lstStyle/>
          <a:p>
            <a:fld id="{7FCC6A25-BF00-4666-956F-DB00BD3EE1D8}" type="slidenum">
              <a:rPr lang="en-US" smtClean="0"/>
              <a:t>‹#›</a:t>
            </a:fld>
            <a:endParaRPr lang="en-US"/>
          </a:p>
        </p:txBody>
      </p:sp>
    </p:spTree>
    <p:extLst>
      <p:ext uri="{BB962C8B-B14F-4D97-AF65-F5344CB8AC3E}">
        <p14:creationId xmlns:p14="http://schemas.microsoft.com/office/powerpoint/2010/main" val="12281675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8FE95-42B1-4746-BAB4-78A8230E9D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EEDBDC-F534-4653-BA4D-015A48B35F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B47A0-0BB7-4377-8434-5FFA57031822}"/>
              </a:ext>
            </a:extLst>
          </p:cNvPr>
          <p:cNvSpPr>
            <a:spLocks noGrp="1"/>
          </p:cNvSpPr>
          <p:nvPr>
            <p:ph type="dt" sz="half" idx="10"/>
          </p:nvPr>
        </p:nvSpPr>
        <p:spPr/>
        <p:txBody>
          <a:bodyPr/>
          <a:lstStyle/>
          <a:p>
            <a:fld id="{E461BAA6-E841-4C54-B871-927378619EF0}" type="datetimeFigureOut">
              <a:rPr lang="en-US" smtClean="0"/>
              <a:t>10/21/2024</a:t>
            </a:fld>
            <a:endParaRPr lang="en-US"/>
          </a:p>
        </p:txBody>
      </p:sp>
      <p:sp>
        <p:nvSpPr>
          <p:cNvPr id="5" name="Footer Placeholder 4">
            <a:extLst>
              <a:ext uri="{FF2B5EF4-FFF2-40B4-BE49-F238E27FC236}">
                <a16:creationId xmlns:a16="http://schemas.microsoft.com/office/drawing/2014/main" id="{C730DC9C-37A3-4826-ABB3-29887ECA09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0A6DE5-E87B-4C4D-9A92-F3D1D7DFA262}"/>
              </a:ext>
            </a:extLst>
          </p:cNvPr>
          <p:cNvSpPr>
            <a:spLocks noGrp="1"/>
          </p:cNvSpPr>
          <p:nvPr>
            <p:ph type="sldNum" sz="quarter" idx="12"/>
          </p:nvPr>
        </p:nvSpPr>
        <p:spPr/>
        <p:txBody>
          <a:bodyPr/>
          <a:lstStyle/>
          <a:p>
            <a:fld id="{7FCC6A25-BF00-4666-956F-DB00BD3EE1D8}" type="slidenum">
              <a:rPr lang="en-US" smtClean="0"/>
              <a:t>‹#›</a:t>
            </a:fld>
            <a:endParaRPr lang="en-US"/>
          </a:p>
        </p:txBody>
      </p:sp>
    </p:spTree>
    <p:extLst>
      <p:ext uri="{BB962C8B-B14F-4D97-AF65-F5344CB8AC3E}">
        <p14:creationId xmlns:p14="http://schemas.microsoft.com/office/powerpoint/2010/main" val="29834182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A339A4-D642-4CEF-A031-79AE932E3B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BE297C-DC36-49A1-AFF9-2A3A17EC09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0DAC22-7945-4483-84D2-576F7BF46F2B}"/>
              </a:ext>
            </a:extLst>
          </p:cNvPr>
          <p:cNvSpPr>
            <a:spLocks noGrp="1"/>
          </p:cNvSpPr>
          <p:nvPr>
            <p:ph type="dt" sz="half" idx="10"/>
          </p:nvPr>
        </p:nvSpPr>
        <p:spPr/>
        <p:txBody>
          <a:bodyPr/>
          <a:lstStyle/>
          <a:p>
            <a:fld id="{E461BAA6-E841-4C54-B871-927378619EF0}" type="datetimeFigureOut">
              <a:rPr lang="en-US" smtClean="0"/>
              <a:t>10/21/2024</a:t>
            </a:fld>
            <a:endParaRPr lang="en-US"/>
          </a:p>
        </p:txBody>
      </p:sp>
      <p:sp>
        <p:nvSpPr>
          <p:cNvPr id="5" name="Footer Placeholder 4">
            <a:extLst>
              <a:ext uri="{FF2B5EF4-FFF2-40B4-BE49-F238E27FC236}">
                <a16:creationId xmlns:a16="http://schemas.microsoft.com/office/drawing/2014/main" id="{A4E815A4-032D-479B-AED6-C865D5B237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7E490-F518-4A30-ADCF-EF19F3041612}"/>
              </a:ext>
            </a:extLst>
          </p:cNvPr>
          <p:cNvSpPr>
            <a:spLocks noGrp="1"/>
          </p:cNvSpPr>
          <p:nvPr>
            <p:ph type="sldNum" sz="quarter" idx="12"/>
          </p:nvPr>
        </p:nvSpPr>
        <p:spPr/>
        <p:txBody>
          <a:bodyPr/>
          <a:lstStyle/>
          <a:p>
            <a:fld id="{7FCC6A25-BF00-4666-956F-DB00BD3EE1D8}" type="slidenum">
              <a:rPr lang="en-US" smtClean="0"/>
              <a:t>‹#›</a:t>
            </a:fld>
            <a:endParaRPr lang="en-US"/>
          </a:p>
        </p:txBody>
      </p:sp>
    </p:spTree>
    <p:extLst>
      <p:ext uri="{BB962C8B-B14F-4D97-AF65-F5344CB8AC3E}">
        <p14:creationId xmlns:p14="http://schemas.microsoft.com/office/powerpoint/2010/main" val="36572161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4360" y="749808"/>
            <a:ext cx="11292840" cy="502920"/>
          </a:xfrm>
        </p:spPr>
        <p:txBody>
          <a:bodyPr>
            <a:normAutofit/>
          </a:bodyPr>
          <a:lstStyle>
            <a:lvl1pPr>
              <a:defRPr sz="2800" b="1">
                <a:solidFill>
                  <a:srgbClr val="182F51"/>
                </a:solidFill>
                <a:latin typeface="Source Sans Pro" charset="0"/>
                <a:ea typeface="Source Sans Pro" charset="0"/>
                <a:cs typeface="Source Sans Pro" charset="0"/>
              </a:defRPr>
            </a:lvl1pPr>
          </a:lstStyle>
          <a:p>
            <a:r>
              <a:rPr lang="en-US"/>
              <a:t>Click to edit Master title style</a:t>
            </a:r>
          </a:p>
        </p:txBody>
      </p:sp>
      <p:sp>
        <p:nvSpPr>
          <p:cNvPr id="3" name="Content Placeholder 2"/>
          <p:cNvSpPr>
            <a:spLocks noGrp="1"/>
          </p:cNvSpPr>
          <p:nvPr>
            <p:ph idx="1"/>
          </p:nvPr>
        </p:nvSpPr>
        <p:spPr>
          <a:xfrm>
            <a:off x="594360" y="1825625"/>
            <a:ext cx="1075944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8" name="Text Placeholder 7"/>
          <p:cNvSpPr>
            <a:spLocks noGrp="1"/>
          </p:cNvSpPr>
          <p:nvPr>
            <p:ph type="body" sz="quarter" idx="13" hasCustomPrompt="1"/>
          </p:nvPr>
        </p:nvSpPr>
        <p:spPr>
          <a:xfrm>
            <a:off x="593725" y="581457"/>
            <a:ext cx="11293475" cy="251703"/>
          </a:xfrm>
        </p:spPr>
        <p:txBody>
          <a:bodyPr anchor="ctr" anchorCtr="0">
            <a:normAutofit/>
          </a:bodyPr>
          <a:lstStyle>
            <a:lvl1pPr marL="0" indent="0">
              <a:buNone/>
              <a:defRPr sz="1200" b="1" cap="all" spc="300" baseline="0">
                <a:solidFill>
                  <a:srgbClr val="BC3345"/>
                </a:solidFill>
              </a:defRPr>
            </a:lvl1pPr>
          </a:lstStyle>
          <a:p>
            <a:pPr lvl="0"/>
            <a:r>
              <a:rPr lang="en-US"/>
              <a:t>SECTION TITLE</a:t>
            </a:r>
          </a:p>
        </p:txBody>
      </p:sp>
    </p:spTree>
    <p:extLst>
      <p:ext uri="{BB962C8B-B14F-4D97-AF65-F5344CB8AC3E}">
        <p14:creationId xmlns:p14="http://schemas.microsoft.com/office/powerpoint/2010/main" val="4716356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360" y="1825625"/>
            <a:ext cx="10759440" cy="4351339"/>
          </a:xfrm>
        </p:spPr>
        <p:txBody>
          <a:bodyPr/>
          <a:lstStyle>
            <a:lvl1pPr marL="0" indent="0">
              <a:buFontTx/>
              <a:buNone/>
              <a:defRPr>
                <a:solidFill>
                  <a:srgbClr val="1E1E23"/>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Title 1">
            <a:extLst>
              <a:ext uri="{FF2B5EF4-FFF2-40B4-BE49-F238E27FC236}">
                <a16:creationId xmlns:a16="http://schemas.microsoft.com/office/drawing/2014/main" id="{0FC1B318-3B9F-7341-AFFC-833D5B833E36}"/>
              </a:ext>
            </a:extLst>
          </p:cNvPr>
          <p:cNvSpPr>
            <a:spLocks noGrp="1"/>
          </p:cNvSpPr>
          <p:nvPr>
            <p:ph type="title"/>
          </p:nvPr>
        </p:nvSpPr>
        <p:spPr>
          <a:xfrm>
            <a:off x="593724" y="885308"/>
            <a:ext cx="11293475" cy="502920"/>
          </a:xfrm>
        </p:spPr>
        <p:txBody>
          <a:bodyPr>
            <a:normAutofit/>
          </a:bodyPr>
          <a:lstStyle>
            <a:lvl1pPr>
              <a:defRPr sz="2800" b="1"/>
            </a:lvl1pPr>
          </a:lstStyle>
          <a:p>
            <a:r>
              <a:rPr lang="en-US"/>
              <a:t>Click to edit Master title style</a:t>
            </a:r>
          </a:p>
        </p:txBody>
      </p:sp>
      <p:sp>
        <p:nvSpPr>
          <p:cNvPr id="7" name="Text Placeholder 7">
            <a:extLst>
              <a:ext uri="{FF2B5EF4-FFF2-40B4-BE49-F238E27FC236}">
                <a16:creationId xmlns:a16="http://schemas.microsoft.com/office/drawing/2014/main" id="{BB87F7C9-F278-EF47-A7D7-6533C51E19BA}"/>
              </a:ext>
            </a:extLst>
          </p:cNvPr>
          <p:cNvSpPr>
            <a:spLocks noGrp="1"/>
          </p:cNvSpPr>
          <p:nvPr>
            <p:ph type="body" sz="quarter" idx="13" hasCustomPrompt="1"/>
          </p:nvPr>
        </p:nvSpPr>
        <p:spPr>
          <a:xfrm>
            <a:off x="593725" y="233590"/>
            <a:ext cx="11293475" cy="251703"/>
          </a:xfrm>
        </p:spPr>
        <p:txBody>
          <a:bodyPr anchor="ctr" anchorCtr="0">
            <a:normAutofit/>
          </a:bodyPr>
          <a:lstStyle>
            <a:lvl1pPr marL="0" indent="0">
              <a:buNone/>
              <a:defRPr sz="1200" b="1" cap="all" spc="300" baseline="0">
                <a:solidFill>
                  <a:srgbClr val="BC3345"/>
                </a:solidFill>
              </a:defRPr>
            </a:lvl1pPr>
          </a:lstStyle>
          <a:p>
            <a:pPr lvl="0"/>
            <a:r>
              <a:rPr lang="en-US"/>
              <a:t>SECTION TITLE</a:t>
            </a:r>
          </a:p>
        </p:txBody>
      </p:sp>
    </p:spTree>
    <p:extLst>
      <p:ext uri="{BB962C8B-B14F-4D97-AF65-F5344CB8AC3E}">
        <p14:creationId xmlns:p14="http://schemas.microsoft.com/office/powerpoint/2010/main" val="38458683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B3E8AA1-1EEA-E745-9314-9FCC07654F02}"/>
              </a:ext>
            </a:extLst>
          </p:cNvPr>
          <p:cNvSpPr>
            <a:spLocks noGrp="1"/>
          </p:cNvSpPr>
          <p:nvPr>
            <p:ph type="pic" sz="quarter" idx="15"/>
          </p:nvPr>
        </p:nvSpPr>
        <p:spPr>
          <a:xfrm>
            <a:off x="304800" y="228601"/>
            <a:ext cx="8148203" cy="6411913"/>
          </a:xfrm>
          <a:custGeom>
            <a:avLst/>
            <a:gdLst>
              <a:gd name="connsiteX0" fmla="*/ 0 w 4340225"/>
              <a:gd name="connsiteY0" fmla="*/ 0 h 6411913"/>
              <a:gd name="connsiteX1" fmla="*/ 4340225 w 4340225"/>
              <a:gd name="connsiteY1" fmla="*/ 0 h 6411913"/>
              <a:gd name="connsiteX2" fmla="*/ 4340225 w 4340225"/>
              <a:gd name="connsiteY2" fmla="*/ 6411913 h 6411913"/>
              <a:gd name="connsiteX3" fmla="*/ 0 w 4340225"/>
              <a:gd name="connsiteY3" fmla="*/ 6411913 h 6411913"/>
              <a:gd name="connsiteX4" fmla="*/ 0 w 4340225"/>
              <a:gd name="connsiteY4" fmla="*/ 0 h 6411913"/>
              <a:gd name="connsiteX0" fmla="*/ 0 w 6122726"/>
              <a:gd name="connsiteY0" fmla="*/ 11574 h 6423487"/>
              <a:gd name="connsiteX1" fmla="*/ 6122726 w 6122726"/>
              <a:gd name="connsiteY1" fmla="*/ 0 h 6423487"/>
              <a:gd name="connsiteX2" fmla="*/ 4340225 w 6122726"/>
              <a:gd name="connsiteY2" fmla="*/ 6423487 h 6423487"/>
              <a:gd name="connsiteX3" fmla="*/ 0 w 6122726"/>
              <a:gd name="connsiteY3" fmla="*/ 6423487 h 6423487"/>
              <a:gd name="connsiteX4" fmla="*/ 0 w 6122726"/>
              <a:gd name="connsiteY4" fmla="*/ 11574 h 6423487"/>
              <a:gd name="connsiteX0" fmla="*/ 0 w 6111152"/>
              <a:gd name="connsiteY0" fmla="*/ 0 h 6411913"/>
              <a:gd name="connsiteX1" fmla="*/ 6111152 w 6111152"/>
              <a:gd name="connsiteY1" fmla="*/ 1 h 6411913"/>
              <a:gd name="connsiteX2" fmla="*/ 4340225 w 6111152"/>
              <a:gd name="connsiteY2" fmla="*/ 6411913 h 6411913"/>
              <a:gd name="connsiteX3" fmla="*/ 0 w 6111152"/>
              <a:gd name="connsiteY3" fmla="*/ 6411913 h 6411913"/>
              <a:gd name="connsiteX4" fmla="*/ 0 w 6111152"/>
              <a:gd name="connsiteY4" fmla="*/ 0 h 641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1152" h="6411913">
                <a:moveTo>
                  <a:pt x="0" y="0"/>
                </a:moveTo>
                <a:lnTo>
                  <a:pt x="6111152" y="1"/>
                </a:lnTo>
                <a:lnTo>
                  <a:pt x="4340225" y="6411913"/>
                </a:lnTo>
                <a:lnTo>
                  <a:pt x="0" y="6411913"/>
                </a:lnTo>
                <a:lnTo>
                  <a:pt x="0" y="0"/>
                </a:lnTo>
                <a:close/>
              </a:path>
            </a:pathLst>
          </a:custGeom>
        </p:spPr>
        <p:txBody>
          <a:bodyPr/>
          <a:lstStyle/>
          <a:p>
            <a:endParaRPr lang="en-US"/>
          </a:p>
        </p:txBody>
      </p:sp>
      <p:sp>
        <p:nvSpPr>
          <p:cNvPr id="2" name="Title 1"/>
          <p:cNvSpPr>
            <a:spLocks noGrp="1"/>
          </p:cNvSpPr>
          <p:nvPr>
            <p:ph type="ctrTitle"/>
          </p:nvPr>
        </p:nvSpPr>
        <p:spPr>
          <a:xfrm>
            <a:off x="7504044" y="3594831"/>
            <a:ext cx="4114800" cy="1904951"/>
          </a:xfrm>
        </p:spPr>
        <p:txBody>
          <a:bodyPr lIns="0" tIns="0" rIns="0" bIns="0" anchor="b">
            <a:normAutofit/>
          </a:bodyPr>
          <a:lstStyle>
            <a:lvl1pPr algn="l">
              <a:defRPr sz="4000" baseline="0"/>
            </a:lvl1pPr>
          </a:lstStyle>
          <a:p>
            <a:r>
              <a:rPr lang="en-US"/>
              <a:t>Click to edit Master title style</a:t>
            </a:r>
          </a:p>
        </p:txBody>
      </p:sp>
      <p:sp>
        <p:nvSpPr>
          <p:cNvPr id="4" name="Date Placeholder 3"/>
          <p:cNvSpPr>
            <a:spLocks noGrp="1"/>
          </p:cNvSpPr>
          <p:nvPr>
            <p:ph type="dt" sz="half" idx="10"/>
          </p:nvPr>
        </p:nvSpPr>
        <p:spPr/>
        <p:txBody>
          <a:bodyPr/>
          <a:lstStyle/>
          <a:p>
            <a:fld id="{7F506860-307B-7E4D-93C3-6CFEE47124A2}" type="datetimeFigureOut">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pic>
        <p:nvPicPr>
          <p:cNvPr id="9" name="Picture 8" descr="Graphical user interface, text, application&#10;&#10;Description automatically generated">
            <a:extLst>
              <a:ext uri="{FF2B5EF4-FFF2-40B4-BE49-F238E27FC236}">
                <a16:creationId xmlns:a16="http://schemas.microsoft.com/office/drawing/2014/main" id="{46784450-2BE7-9D43-B872-1279876DBF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5234" y="5794060"/>
            <a:ext cx="1501967" cy="683479"/>
          </a:xfrm>
          <a:prstGeom prst="rect">
            <a:avLst/>
          </a:prstGeom>
        </p:spPr>
      </p:pic>
    </p:spTree>
    <p:extLst>
      <p:ext uri="{BB962C8B-B14F-4D97-AF65-F5344CB8AC3E}">
        <p14:creationId xmlns:p14="http://schemas.microsoft.com/office/powerpoint/2010/main" val="66150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1" y="1414464"/>
            <a:ext cx="6628436" cy="2387600"/>
          </a:xfrm>
        </p:spPr>
        <p:txBody>
          <a:bodyPr anchor="b">
            <a:normAutofit/>
          </a:bodyPr>
          <a:lstStyle>
            <a:lvl1pPr algn="l">
              <a:defRPr sz="4000" baseline="0"/>
            </a:lvl1pPr>
          </a:lstStyle>
          <a:p>
            <a:r>
              <a:rPr lang="en-US"/>
              <a:t>Click to edit Master title style</a:t>
            </a:r>
          </a:p>
        </p:txBody>
      </p:sp>
      <p:sp>
        <p:nvSpPr>
          <p:cNvPr id="3" name="Subtitle 2"/>
          <p:cNvSpPr>
            <a:spLocks noGrp="1"/>
          </p:cNvSpPr>
          <p:nvPr>
            <p:ph type="subTitle" idx="1"/>
          </p:nvPr>
        </p:nvSpPr>
        <p:spPr>
          <a:xfrm>
            <a:off x="609601" y="3894139"/>
            <a:ext cx="662843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506860-307B-7E4D-93C3-6CFEE47124A2}" type="datetimeFigureOut">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sp>
        <p:nvSpPr>
          <p:cNvPr id="8" name="Picture Placeholder 7">
            <a:extLst>
              <a:ext uri="{FF2B5EF4-FFF2-40B4-BE49-F238E27FC236}">
                <a16:creationId xmlns:a16="http://schemas.microsoft.com/office/drawing/2014/main" id="{984C4B45-0DD9-2E41-883D-218CB6422604}"/>
              </a:ext>
            </a:extLst>
          </p:cNvPr>
          <p:cNvSpPr>
            <a:spLocks noGrp="1"/>
          </p:cNvSpPr>
          <p:nvPr>
            <p:ph type="pic" sz="quarter" idx="13"/>
          </p:nvPr>
        </p:nvSpPr>
        <p:spPr>
          <a:xfrm>
            <a:off x="7238036" y="228600"/>
            <a:ext cx="4368800" cy="6400800"/>
          </a:xfrm>
          <a:prstGeom prst="flowChartInputOutput">
            <a:avLst/>
          </a:prstGeom>
        </p:spPr>
        <p:txBody>
          <a:bodyPr/>
          <a:lstStyle/>
          <a:p>
            <a:endParaRPr lang="en-US"/>
          </a:p>
        </p:txBody>
      </p:sp>
      <p:sp>
        <p:nvSpPr>
          <p:cNvPr id="10" name="Text Placeholder 9">
            <a:extLst>
              <a:ext uri="{FF2B5EF4-FFF2-40B4-BE49-F238E27FC236}">
                <a16:creationId xmlns:a16="http://schemas.microsoft.com/office/drawing/2014/main" id="{D0172F50-E4BE-DF42-A059-9FF980C60504}"/>
              </a:ext>
            </a:extLst>
          </p:cNvPr>
          <p:cNvSpPr>
            <a:spLocks noGrp="1"/>
          </p:cNvSpPr>
          <p:nvPr>
            <p:ph type="body" sz="quarter" idx="14"/>
          </p:nvPr>
        </p:nvSpPr>
        <p:spPr>
          <a:xfrm>
            <a:off x="609601"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pic>
        <p:nvPicPr>
          <p:cNvPr id="12" name="Picture 11" descr="Graphical user interface, text, application&#10;&#10;Description automatically generated">
            <a:extLst>
              <a:ext uri="{FF2B5EF4-FFF2-40B4-BE49-F238E27FC236}">
                <a16:creationId xmlns:a16="http://schemas.microsoft.com/office/drawing/2014/main" id="{FEA610BC-2B02-514B-BDC0-0D6F3567C4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163056"/>
            <a:ext cx="1024805" cy="466344"/>
          </a:xfrm>
          <a:prstGeom prst="rect">
            <a:avLst/>
          </a:prstGeom>
        </p:spPr>
      </p:pic>
    </p:spTree>
    <p:extLst>
      <p:ext uri="{BB962C8B-B14F-4D97-AF65-F5344CB8AC3E}">
        <p14:creationId xmlns:p14="http://schemas.microsoft.com/office/powerpoint/2010/main" val="328282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B3E8AA1-1EEA-E745-9314-9FCC07654F02}"/>
              </a:ext>
            </a:extLst>
          </p:cNvPr>
          <p:cNvSpPr>
            <a:spLocks noGrp="1"/>
          </p:cNvSpPr>
          <p:nvPr>
            <p:ph type="pic" sz="quarter" idx="15"/>
          </p:nvPr>
        </p:nvSpPr>
        <p:spPr>
          <a:xfrm>
            <a:off x="304800" y="223044"/>
            <a:ext cx="8148203" cy="6411913"/>
          </a:xfrm>
          <a:custGeom>
            <a:avLst/>
            <a:gdLst>
              <a:gd name="connsiteX0" fmla="*/ 0 w 4340225"/>
              <a:gd name="connsiteY0" fmla="*/ 0 h 6411913"/>
              <a:gd name="connsiteX1" fmla="*/ 4340225 w 4340225"/>
              <a:gd name="connsiteY1" fmla="*/ 0 h 6411913"/>
              <a:gd name="connsiteX2" fmla="*/ 4340225 w 4340225"/>
              <a:gd name="connsiteY2" fmla="*/ 6411913 h 6411913"/>
              <a:gd name="connsiteX3" fmla="*/ 0 w 4340225"/>
              <a:gd name="connsiteY3" fmla="*/ 6411913 h 6411913"/>
              <a:gd name="connsiteX4" fmla="*/ 0 w 4340225"/>
              <a:gd name="connsiteY4" fmla="*/ 0 h 6411913"/>
              <a:gd name="connsiteX0" fmla="*/ 0 w 6122726"/>
              <a:gd name="connsiteY0" fmla="*/ 11574 h 6423487"/>
              <a:gd name="connsiteX1" fmla="*/ 6122726 w 6122726"/>
              <a:gd name="connsiteY1" fmla="*/ 0 h 6423487"/>
              <a:gd name="connsiteX2" fmla="*/ 4340225 w 6122726"/>
              <a:gd name="connsiteY2" fmla="*/ 6423487 h 6423487"/>
              <a:gd name="connsiteX3" fmla="*/ 0 w 6122726"/>
              <a:gd name="connsiteY3" fmla="*/ 6423487 h 6423487"/>
              <a:gd name="connsiteX4" fmla="*/ 0 w 6122726"/>
              <a:gd name="connsiteY4" fmla="*/ 11574 h 6423487"/>
              <a:gd name="connsiteX0" fmla="*/ 0 w 6111152"/>
              <a:gd name="connsiteY0" fmla="*/ 0 h 6411913"/>
              <a:gd name="connsiteX1" fmla="*/ 6111152 w 6111152"/>
              <a:gd name="connsiteY1" fmla="*/ 1 h 6411913"/>
              <a:gd name="connsiteX2" fmla="*/ 4340225 w 6111152"/>
              <a:gd name="connsiteY2" fmla="*/ 6411913 h 6411913"/>
              <a:gd name="connsiteX3" fmla="*/ 0 w 6111152"/>
              <a:gd name="connsiteY3" fmla="*/ 6411913 h 6411913"/>
              <a:gd name="connsiteX4" fmla="*/ 0 w 6111152"/>
              <a:gd name="connsiteY4" fmla="*/ 0 h 641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1152" h="6411913">
                <a:moveTo>
                  <a:pt x="0" y="0"/>
                </a:moveTo>
                <a:lnTo>
                  <a:pt x="6111152" y="1"/>
                </a:lnTo>
                <a:lnTo>
                  <a:pt x="4340225" y="6411913"/>
                </a:lnTo>
                <a:lnTo>
                  <a:pt x="0" y="6411913"/>
                </a:lnTo>
                <a:lnTo>
                  <a:pt x="0" y="0"/>
                </a:lnTo>
                <a:close/>
              </a:path>
            </a:pathLst>
          </a:custGeom>
        </p:spPr>
        <p:txBody>
          <a:bodyPr/>
          <a:lstStyle/>
          <a:p>
            <a:endParaRPr lang="en-US"/>
          </a:p>
        </p:txBody>
      </p:sp>
      <p:sp>
        <p:nvSpPr>
          <p:cNvPr id="2" name="Title 1"/>
          <p:cNvSpPr>
            <a:spLocks noGrp="1"/>
          </p:cNvSpPr>
          <p:nvPr>
            <p:ph type="ctrTitle"/>
          </p:nvPr>
        </p:nvSpPr>
        <p:spPr>
          <a:xfrm>
            <a:off x="7068274" y="4143738"/>
            <a:ext cx="4593713" cy="2491219"/>
          </a:xfrm>
        </p:spPr>
        <p:txBody>
          <a:bodyPr lIns="0" tIns="0" rIns="0" bIns="0" anchor="t" anchorCtr="0">
            <a:normAutofit/>
          </a:bodyPr>
          <a:lstStyle>
            <a:lvl1pPr algn="r">
              <a:defRPr sz="4000" baseline="0"/>
            </a:lvl1pPr>
          </a:lstStyle>
          <a:p>
            <a:r>
              <a:rPr lang="en-US"/>
              <a:t>Click to edit</a:t>
            </a:r>
          </a:p>
        </p:txBody>
      </p:sp>
    </p:spTree>
    <p:extLst>
      <p:ext uri="{BB962C8B-B14F-4D97-AF65-F5344CB8AC3E}">
        <p14:creationId xmlns:p14="http://schemas.microsoft.com/office/powerpoint/2010/main" val="224389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1" y="3915545"/>
            <a:ext cx="5687028" cy="1113245"/>
          </a:xfrm>
        </p:spPr>
        <p:txBody>
          <a:bodyPr anchor="b" anchorCtr="0">
            <a:normAutofit/>
          </a:bodyPr>
          <a:lstStyle>
            <a:lvl1pPr algn="l">
              <a:defRPr sz="4000" baseline="0"/>
            </a:lvl1pPr>
          </a:lstStyle>
          <a:p>
            <a:r>
              <a:rPr lang="en-US"/>
              <a:t>Click to edit Master title style</a:t>
            </a:r>
          </a:p>
        </p:txBody>
      </p:sp>
      <p:sp>
        <p:nvSpPr>
          <p:cNvPr id="3" name="Subtitle 2"/>
          <p:cNvSpPr>
            <a:spLocks noGrp="1"/>
          </p:cNvSpPr>
          <p:nvPr>
            <p:ph type="subTitle" idx="1"/>
          </p:nvPr>
        </p:nvSpPr>
        <p:spPr>
          <a:xfrm>
            <a:off x="609601" y="5028790"/>
            <a:ext cx="5687028" cy="10850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506860-307B-7E4D-93C3-6CFEE47124A2}" type="datetimeFigureOut">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sp>
        <p:nvSpPr>
          <p:cNvPr id="8" name="Picture Placeholder 7">
            <a:extLst>
              <a:ext uri="{FF2B5EF4-FFF2-40B4-BE49-F238E27FC236}">
                <a16:creationId xmlns:a16="http://schemas.microsoft.com/office/drawing/2014/main" id="{984C4B45-0DD9-2E41-883D-218CB6422604}"/>
              </a:ext>
            </a:extLst>
          </p:cNvPr>
          <p:cNvSpPr>
            <a:spLocks noGrp="1"/>
          </p:cNvSpPr>
          <p:nvPr>
            <p:ph type="pic" sz="quarter" idx="13"/>
          </p:nvPr>
        </p:nvSpPr>
        <p:spPr>
          <a:xfrm>
            <a:off x="6111321" y="228601"/>
            <a:ext cx="5781235" cy="641232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636"/>
              <a:gd name="connsiteY0" fmla="*/ 10000 h 10000"/>
              <a:gd name="connsiteX1" fmla="*/ 2000 w 10636"/>
              <a:gd name="connsiteY1" fmla="*/ 0 h 10000"/>
              <a:gd name="connsiteX2" fmla="*/ 10636 w 10636"/>
              <a:gd name="connsiteY2" fmla="*/ 18 h 10000"/>
              <a:gd name="connsiteX3" fmla="*/ 8000 w 10636"/>
              <a:gd name="connsiteY3" fmla="*/ 10000 h 10000"/>
              <a:gd name="connsiteX4" fmla="*/ 0 w 10636"/>
              <a:gd name="connsiteY4" fmla="*/ 10000 h 10000"/>
              <a:gd name="connsiteX0" fmla="*/ 0 w 10636"/>
              <a:gd name="connsiteY0" fmla="*/ 10000 h 10000"/>
              <a:gd name="connsiteX1" fmla="*/ 2000 w 10636"/>
              <a:gd name="connsiteY1" fmla="*/ 0 h 10000"/>
              <a:gd name="connsiteX2" fmla="*/ 10636 w 10636"/>
              <a:gd name="connsiteY2" fmla="*/ 18 h 10000"/>
              <a:gd name="connsiteX3" fmla="*/ 10579 w 10636"/>
              <a:gd name="connsiteY3" fmla="*/ 10000 h 10000"/>
              <a:gd name="connsiteX4" fmla="*/ 0 w 10636"/>
              <a:gd name="connsiteY4" fmla="*/ 10000 h 10000"/>
              <a:gd name="connsiteX0" fmla="*/ 0 w 10636"/>
              <a:gd name="connsiteY0" fmla="*/ 10000 h 10000"/>
              <a:gd name="connsiteX1" fmla="*/ 2000 w 10636"/>
              <a:gd name="connsiteY1" fmla="*/ 0 h 10000"/>
              <a:gd name="connsiteX2" fmla="*/ 10636 w 10636"/>
              <a:gd name="connsiteY2" fmla="*/ 0 h 10000"/>
              <a:gd name="connsiteX3" fmla="*/ 10579 w 10636"/>
              <a:gd name="connsiteY3" fmla="*/ 10000 h 10000"/>
              <a:gd name="connsiteX4" fmla="*/ 0 w 10636"/>
              <a:gd name="connsiteY4" fmla="*/ 10000 h 10000"/>
              <a:gd name="connsiteX0" fmla="*/ 0 w 10636"/>
              <a:gd name="connsiteY0" fmla="*/ 10000 h 10000"/>
              <a:gd name="connsiteX1" fmla="*/ 2000 w 10636"/>
              <a:gd name="connsiteY1" fmla="*/ 0 h 10000"/>
              <a:gd name="connsiteX2" fmla="*/ 10636 w 10636"/>
              <a:gd name="connsiteY2" fmla="*/ 0 h 10000"/>
              <a:gd name="connsiteX3" fmla="*/ 10579 w 10636"/>
              <a:gd name="connsiteY3" fmla="*/ 10000 h 10000"/>
              <a:gd name="connsiteX4" fmla="*/ 0 w 10636"/>
              <a:gd name="connsiteY4" fmla="*/ 10000 h 10000"/>
              <a:gd name="connsiteX0" fmla="*/ 0 w 10654"/>
              <a:gd name="connsiteY0" fmla="*/ 10000 h 10018"/>
              <a:gd name="connsiteX1" fmla="*/ 2000 w 10654"/>
              <a:gd name="connsiteY1" fmla="*/ 0 h 10018"/>
              <a:gd name="connsiteX2" fmla="*/ 10636 w 10654"/>
              <a:gd name="connsiteY2" fmla="*/ 0 h 10018"/>
              <a:gd name="connsiteX3" fmla="*/ 10650 w 10654"/>
              <a:gd name="connsiteY3" fmla="*/ 10018 h 10018"/>
              <a:gd name="connsiteX4" fmla="*/ 0 w 10654"/>
              <a:gd name="connsiteY4" fmla="*/ 10000 h 10018"/>
              <a:gd name="connsiteX0" fmla="*/ 0 w 11325"/>
              <a:gd name="connsiteY0" fmla="*/ 10036 h 10036"/>
              <a:gd name="connsiteX1" fmla="*/ 2671 w 11325"/>
              <a:gd name="connsiteY1" fmla="*/ 0 h 10036"/>
              <a:gd name="connsiteX2" fmla="*/ 11307 w 11325"/>
              <a:gd name="connsiteY2" fmla="*/ 0 h 10036"/>
              <a:gd name="connsiteX3" fmla="*/ 11321 w 11325"/>
              <a:gd name="connsiteY3" fmla="*/ 10018 h 10036"/>
              <a:gd name="connsiteX4" fmla="*/ 0 w 11325"/>
              <a:gd name="connsiteY4" fmla="*/ 10036 h 10036"/>
              <a:gd name="connsiteX0" fmla="*/ 0 w 11325"/>
              <a:gd name="connsiteY0" fmla="*/ 10036 h 10036"/>
              <a:gd name="connsiteX1" fmla="*/ 3130 w 11325"/>
              <a:gd name="connsiteY1" fmla="*/ 54 h 10036"/>
              <a:gd name="connsiteX2" fmla="*/ 11307 w 11325"/>
              <a:gd name="connsiteY2" fmla="*/ 0 h 10036"/>
              <a:gd name="connsiteX3" fmla="*/ 11321 w 11325"/>
              <a:gd name="connsiteY3" fmla="*/ 10018 h 10036"/>
              <a:gd name="connsiteX4" fmla="*/ 0 w 11325"/>
              <a:gd name="connsiteY4" fmla="*/ 10036 h 10036"/>
              <a:gd name="connsiteX0" fmla="*/ 0 w 12385"/>
              <a:gd name="connsiteY0" fmla="*/ 10036 h 10036"/>
              <a:gd name="connsiteX1" fmla="*/ 4190 w 12385"/>
              <a:gd name="connsiteY1" fmla="*/ 54 h 10036"/>
              <a:gd name="connsiteX2" fmla="*/ 12367 w 12385"/>
              <a:gd name="connsiteY2" fmla="*/ 0 h 10036"/>
              <a:gd name="connsiteX3" fmla="*/ 12381 w 12385"/>
              <a:gd name="connsiteY3" fmla="*/ 10018 h 10036"/>
              <a:gd name="connsiteX4" fmla="*/ 0 w 12385"/>
              <a:gd name="connsiteY4" fmla="*/ 10036 h 10036"/>
              <a:gd name="connsiteX0" fmla="*/ 0 w 12385"/>
              <a:gd name="connsiteY0" fmla="*/ 10036 h 10036"/>
              <a:gd name="connsiteX1" fmla="*/ 4367 w 12385"/>
              <a:gd name="connsiteY1" fmla="*/ 0 h 10036"/>
              <a:gd name="connsiteX2" fmla="*/ 12367 w 12385"/>
              <a:gd name="connsiteY2" fmla="*/ 0 h 10036"/>
              <a:gd name="connsiteX3" fmla="*/ 12381 w 12385"/>
              <a:gd name="connsiteY3" fmla="*/ 10018 h 10036"/>
              <a:gd name="connsiteX4" fmla="*/ 0 w 12385"/>
              <a:gd name="connsiteY4" fmla="*/ 10036 h 10036"/>
              <a:gd name="connsiteX0" fmla="*/ 0 w 12774"/>
              <a:gd name="connsiteY0" fmla="*/ 10018 h 10018"/>
              <a:gd name="connsiteX1" fmla="*/ 4756 w 12774"/>
              <a:gd name="connsiteY1" fmla="*/ 0 h 10018"/>
              <a:gd name="connsiteX2" fmla="*/ 12756 w 12774"/>
              <a:gd name="connsiteY2" fmla="*/ 0 h 10018"/>
              <a:gd name="connsiteX3" fmla="*/ 12770 w 12774"/>
              <a:gd name="connsiteY3" fmla="*/ 10018 h 10018"/>
              <a:gd name="connsiteX4" fmla="*/ 0 w 12774"/>
              <a:gd name="connsiteY4" fmla="*/ 10018 h 10018"/>
              <a:gd name="connsiteX0" fmla="*/ 0 w 12774"/>
              <a:gd name="connsiteY0" fmla="*/ 10018 h 10018"/>
              <a:gd name="connsiteX1" fmla="*/ 4933 w 12774"/>
              <a:gd name="connsiteY1" fmla="*/ 18 h 10018"/>
              <a:gd name="connsiteX2" fmla="*/ 12756 w 12774"/>
              <a:gd name="connsiteY2" fmla="*/ 0 h 10018"/>
              <a:gd name="connsiteX3" fmla="*/ 12770 w 12774"/>
              <a:gd name="connsiteY3" fmla="*/ 10018 h 10018"/>
              <a:gd name="connsiteX4" fmla="*/ 0 w 12774"/>
              <a:gd name="connsiteY4" fmla="*/ 10018 h 10018"/>
              <a:gd name="connsiteX0" fmla="*/ 0 w 13233"/>
              <a:gd name="connsiteY0" fmla="*/ 10000 h 10018"/>
              <a:gd name="connsiteX1" fmla="*/ 5392 w 13233"/>
              <a:gd name="connsiteY1" fmla="*/ 18 h 10018"/>
              <a:gd name="connsiteX2" fmla="*/ 13215 w 13233"/>
              <a:gd name="connsiteY2" fmla="*/ 0 h 10018"/>
              <a:gd name="connsiteX3" fmla="*/ 13229 w 13233"/>
              <a:gd name="connsiteY3" fmla="*/ 10018 h 10018"/>
              <a:gd name="connsiteX4" fmla="*/ 0 w 13233"/>
              <a:gd name="connsiteY4" fmla="*/ 10000 h 1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3" h="10018">
                <a:moveTo>
                  <a:pt x="0" y="10000"/>
                </a:moveTo>
                <a:lnTo>
                  <a:pt x="5392" y="18"/>
                </a:lnTo>
                <a:lnTo>
                  <a:pt x="13215" y="0"/>
                </a:lnTo>
                <a:cubicBezTo>
                  <a:pt x="13196" y="3327"/>
                  <a:pt x="13248" y="6691"/>
                  <a:pt x="13229" y="10018"/>
                </a:cubicBezTo>
                <a:lnTo>
                  <a:pt x="0" y="10000"/>
                </a:lnTo>
                <a:close/>
              </a:path>
            </a:pathLst>
          </a:custGeom>
        </p:spPr>
        <p:txBody>
          <a:bodyPr/>
          <a:lstStyle/>
          <a:p>
            <a:endParaRPr lang="en-US"/>
          </a:p>
        </p:txBody>
      </p:sp>
      <p:sp>
        <p:nvSpPr>
          <p:cNvPr id="10" name="Text Placeholder 9">
            <a:extLst>
              <a:ext uri="{FF2B5EF4-FFF2-40B4-BE49-F238E27FC236}">
                <a16:creationId xmlns:a16="http://schemas.microsoft.com/office/drawing/2014/main" id="{D0172F50-E4BE-DF42-A059-9FF980C60504}"/>
              </a:ext>
            </a:extLst>
          </p:cNvPr>
          <p:cNvSpPr>
            <a:spLocks noGrp="1"/>
          </p:cNvSpPr>
          <p:nvPr>
            <p:ph type="body" sz="quarter" idx="14"/>
          </p:nvPr>
        </p:nvSpPr>
        <p:spPr>
          <a:xfrm>
            <a:off x="609601"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pic>
        <p:nvPicPr>
          <p:cNvPr id="12" name="Picture 11" descr="Graphical user interface, text, application&#10;&#10;Description automatically generated">
            <a:extLst>
              <a:ext uri="{FF2B5EF4-FFF2-40B4-BE49-F238E27FC236}">
                <a16:creationId xmlns:a16="http://schemas.microsoft.com/office/drawing/2014/main" id="{56259146-83F5-7E4B-A5E7-2913AEF24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445" y="6060675"/>
            <a:ext cx="1607535" cy="731519"/>
          </a:xfrm>
          <a:prstGeom prst="rect">
            <a:avLst/>
          </a:prstGeom>
        </p:spPr>
      </p:pic>
    </p:spTree>
    <p:extLst>
      <p:ext uri="{BB962C8B-B14F-4D97-AF65-F5344CB8AC3E}">
        <p14:creationId xmlns:p14="http://schemas.microsoft.com/office/powerpoint/2010/main" val="386866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522C253-7235-E94A-9C70-151418076F2B}"/>
              </a:ext>
            </a:extLst>
          </p:cNvPr>
          <p:cNvSpPr/>
          <p:nvPr userDrawn="1"/>
        </p:nvSpPr>
        <p:spPr>
          <a:xfrm>
            <a:off x="308659" y="120851"/>
            <a:ext cx="11582400" cy="65460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7F506860-307B-7E4D-93C3-6CFEE47124A2}" type="datetimeFigureOut">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sp>
        <p:nvSpPr>
          <p:cNvPr id="2" name="Title 1"/>
          <p:cNvSpPr>
            <a:spLocks noGrp="1"/>
          </p:cNvSpPr>
          <p:nvPr>
            <p:ph type="ctrTitle"/>
          </p:nvPr>
        </p:nvSpPr>
        <p:spPr>
          <a:xfrm>
            <a:off x="308659" y="3429000"/>
            <a:ext cx="5787341" cy="457200"/>
          </a:xfrm>
          <a:solidFill>
            <a:srgbClr val="CC153E"/>
          </a:solidFill>
        </p:spPr>
        <p:txBody>
          <a:bodyPr lIns="182880" rIns="182880" anchor="ctr" anchorCtr="0">
            <a:normAutofit/>
          </a:bodyPr>
          <a:lstStyle>
            <a:lvl1pPr algn="l">
              <a:defRPr sz="1400" cap="all" baseline="0">
                <a:solidFill>
                  <a:schemeClr val="bg1"/>
                </a:solidFill>
                <a:latin typeface="Source Sans Pro" panose="020B0503030403020204" pitchFamily="34" charset="77"/>
              </a:defRPr>
            </a:lvl1pPr>
          </a:lstStyle>
          <a:p>
            <a:r>
              <a:rPr lang="en-US"/>
              <a:t>Click to edit Master title style</a:t>
            </a:r>
          </a:p>
        </p:txBody>
      </p:sp>
      <p:sp>
        <p:nvSpPr>
          <p:cNvPr id="12" name="Text Placeholder 11">
            <a:extLst>
              <a:ext uri="{FF2B5EF4-FFF2-40B4-BE49-F238E27FC236}">
                <a16:creationId xmlns:a16="http://schemas.microsoft.com/office/drawing/2014/main" id="{247A9C0D-BA0C-9D4D-8CDC-69BAB92FAC8E}"/>
              </a:ext>
            </a:extLst>
          </p:cNvPr>
          <p:cNvSpPr>
            <a:spLocks noGrp="1"/>
          </p:cNvSpPr>
          <p:nvPr>
            <p:ph type="body" sz="quarter" idx="14"/>
          </p:nvPr>
        </p:nvSpPr>
        <p:spPr>
          <a:xfrm>
            <a:off x="653007" y="4542151"/>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C0100071-81EE-EA4D-A4D5-1A1D03CF8206}"/>
              </a:ext>
            </a:extLst>
          </p:cNvPr>
          <p:cNvSpPr>
            <a:spLocks noGrp="1"/>
          </p:cNvSpPr>
          <p:nvPr>
            <p:ph type="body" sz="quarter" idx="15"/>
          </p:nvPr>
        </p:nvSpPr>
        <p:spPr>
          <a:xfrm>
            <a:off x="4419600" y="4542151"/>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CF0142DC-63C6-194A-B6E9-0C1A9F1438C6}"/>
              </a:ext>
            </a:extLst>
          </p:cNvPr>
          <p:cNvSpPr>
            <a:spLocks noGrp="1"/>
          </p:cNvSpPr>
          <p:nvPr>
            <p:ph type="body" sz="quarter" idx="16"/>
          </p:nvPr>
        </p:nvSpPr>
        <p:spPr>
          <a:xfrm>
            <a:off x="8186193" y="4542151"/>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a:extLst>
              <a:ext uri="{FF2B5EF4-FFF2-40B4-BE49-F238E27FC236}">
                <a16:creationId xmlns:a16="http://schemas.microsoft.com/office/drawing/2014/main" id="{F8F83810-5196-1044-BEC3-AF81266B099A}"/>
              </a:ext>
            </a:extLst>
          </p:cNvPr>
          <p:cNvSpPr>
            <a:spLocks noGrp="1"/>
          </p:cNvSpPr>
          <p:nvPr>
            <p:ph type="body" sz="quarter" idx="17" hasCustomPrompt="1"/>
          </p:nvPr>
        </p:nvSpPr>
        <p:spPr>
          <a:xfrm>
            <a:off x="653007" y="4009715"/>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6" name="Text Placeholder 11">
            <a:extLst>
              <a:ext uri="{FF2B5EF4-FFF2-40B4-BE49-F238E27FC236}">
                <a16:creationId xmlns:a16="http://schemas.microsoft.com/office/drawing/2014/main" id="{F115A0C7-2718-3242-9D3E-ED6D12F4635F}"/>
              </a:ext>
            </a:extLst>
          </p:cNvPr>
          <p:cNvSpPr>
            <a:spLocks noGrp="1"/>
          </p:cNvSpPr>
          <p:nvPr>
            <p:ph type="body" sz="quarter" idx="18" hasCustomPrompt="1"/>
          </p:nvPr>
        </p:nvSpPr>
        <p:spPr>
          <a:xfrm>
            <a:off x="4419600" y="4009715"/>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7" name="Text Placeholder 11">
            <a:extLst>
              <a:ext uri="{FF2B5EF4-FFF2-40B4-BE49-F238E27FC236}">
                <a16:creationId xmlns:a16="http://schemas.microsoft.com/office/drawing/2014/main" id="{BFC9FE05-4FE1-0242-8219-EDBB0F7CD48C}"/>
              </a:ext>
            </a:extLst>
          </p:cNvPr>
          <p:cNvSpPr>
            <a:spLocks noGrp="1"/>
          </p:cNvSpPr>
          <p:nvPr>
            <p:ph type="body" sz="quarter" idx="19" hasCustomPrompt="1"/>
          </p:nvPr>
        </p:nvSpPr>
        <p:spPr>
          <a:xfrm>
            <a:off x="8186193" y="4009715"/>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Tree>
    <p:extLst>
      <p:ext uri="{BB962C8B-B14F-4D97-AF65-F5344CB8AC3E}">
        <p14:creationId xmlns:p14="http://schemas.microsoft.com/office/powerpoint/2010/main" val="175582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24BA-23EB-4AC5-890E-EC48CCC141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E425FD-4306-4BEA-8B13-F0384D7D36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4C376A-3801-4A02-A7C0-610AF01EDF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D25BC4-977B-4C87-B87B-3319D7B2D703}"/>
              </a:ext>
            </a:extLst>
          </p:cNvPr>
          <p:cNvSpPr>
            <a:spLocks noGrp="1"/>
          </p:cNvSpPr>
          <p:nvPr>
            <p:ph type="dt" sz="half" idx="10"/>
          </p:nvPr>
        </p:nvSpPr>
        <p:spPr/>
        <p:txBody>
          <a:bodyPr/>
          <a:lstStyle/>
          <a:p>
            <a:fld id="{D6177378-46A7-4A57-B3E1-D5DA35BF1773}" type="datetimeFigureOut">
              <a:rPr lang="en-US" smtClean="0"/>
              <a:t>10/21/2024</a:t>
            </a:fld>
            <a:endParaRPr lang="en-US"/>
          </a:p>
        </p:txBody>
      </p:sp>
      <p:sp>
        <p:nvSpPr>
          <p:cNvPr id="6" name="Footer Placeholder 5">
            <a:extLst>
              <a:ext uri="{FF2B5EF4-FFF2-40B4-BE49-F238E27FC236}">
                <a16:creationId xmlns:a16="http://schemas.microsoft.com/office/drawing/2014/main" id="{DF9DE4C0-E01C-47E3-9CD4-EBF12BFF8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B2C21F-DC93-4DB1-BADF-F282B34D23B7}"/>
              </a:ext>
            </a:extLst>
          </p:cNvPr>
          <p:cNvSpPr>
            <a:spLocks noGrp="1"/>
          </p:cNvSpPr>
          <p:nvPr>
            <p:ph type="sldNum" sz="quarter" idx="12"/>
          </p:nvPr>
        </p:nvSpPr>
        <p:spPr/>
        <p:txBody>
          <a:bodyPr/>
          <a:lstStyle/>
          <a:p>
            <a:fld id="{6FE4C177-93FA-41BE-A388-B7B634BA318D}" type="slidenum">
              <a:rPr lang="en-US" smtClean="0"/>
              <a:t>‹#›</a:t>
            </a:fld>
            <a:endParaRPr lang="en-US"/>
          </a:p>
        </p:txBody>
      </p:sp>
    </p:spTree>
    <p:extLst>
      <p:ext uri="{BB962C8B-B14F-4D97-AF65-F5344CB8AC3E}">
        <p14:creationId xmlns:p14="http://schemas.microsoft.com/office/powerpoint/2010/main" val="10101668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B606772-618D-EB49-AFDA-B845057D1F3A}"/>
              </a:ext>
            </a:extLst>
          </p:cNvPr>
          <p:cNvSpPr>
            <a:spLocks noGrp="1"/>
          </p:cNvSpPr>
          <p:nvPr>
            <p:ph type="body" sz="quarter" idx="15" hasCustomPrompt="1"/>
          </p:nvPr>
        </p:nvSpPr>
        <p:spPr>
          <a:xfrm>
            <a:off x="7563789" y="2690453"/>
            <a:ext cx="4267200" cy="3848460"/>
          </a:xfrm>
          <a:solidFill>
            <a:srgbClr val="073166"/>
          </a:solidFill>
          <a:ln>
            <a:noFill/>
          </a:ln>
        </p:spPr>
        <p:txBody>
          <a:bodyPr lIns="274320" tIns="914400" rIns="274320" bIns="914400" anchor="ctr" anchorCtr="0">
            <a:normAutofit/>
          </a:bodyPr>
          <a:lstStyle>
            <a:lvl1pPr marL="0" indent="0" algn="ctr">
              <a:lnSpc>
                <a:spcPct val="150000"/>
              </a:lnSpc>
              <a:buNone/>
              <a:defRPr sz="2000">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600">
                <a:solidFill>
                  <a:schemeClr val="bg1"/>
                </a:solidFill>
              </a:defRPr>
            </a:lvl4pPr>
            <a:lvl5pPr marL="1828800" indent="0" algn="ctr">
              <a:buNone/>
              <a:defRPr sz="1600">
                <a:solidFill>
                  <a:schemeClr val="bg1"/>
                </a:solidFill>
              </a:defRPr>
            </a:lvl5pPr>
          </a:lstStyle>
          <a:p>
            <a:pPr lvl="0"/>
            <a:r>
              <a:rPr lang="en-US"/>
              <a:t>“Quote.”</a:t>
            </a:r>
          </a:p>
        </p:txBody>
      </p:sp>
      <p:sp>
        <p:nvSpPr>
          <p:cNvPr id="2" name="Title 1"/>
          <p:cNvSpPr>
            <a:spLocks noGrp="1"/>
          </p:cNvSpPr>
          <p:nvPr>
            <p:ph type="ctrTitle" hasCustomPrompt="1"/>
          </p:nvPr>
        </p:nvSpPr>
        <p:spPr>
          <a:xfrm>
            <a:off x="609601" y="1414464"/>
            <a:ext cx="6628436" cy="2387600"/>
          </a:xfrm>
        </p:spPr>
        <p:txBody>
          <a:bodyPr anchor="b">
            <a:normAutofit/>
          </a:bodyPr>
          <a:lstStyle>
            <a:lvl1pPr algn="l">
              <a:defRPr sz="4000" baseline="0"/>
            </a:lvl1pPr>
          </a:lstStyle>
          <a:p>
            <a:r>
              <a:rPr lang="en-US"/>
              <a:t>Click to edit Master title stylea</a:t>
            </a:r>
          </a:p>
        </p:txBody>
      </p:sp>
      <p:sp>
        <p:nvSpPr>
          <p:cNvPr id="3" name="Subtitle 2"/>
          <p:cNvSpPr>
            <a:spLocks noGrp="1"/>
          </p:cNvSpPr>
          <p:nvPr>
            <p:ph type="subTitle" idx="1"/>
          </p:nvPr>
        </p:nvSpPr>
        <p:spPr>
          <a:xfrm>
            <a:off x="609601" y="3894139"/>
            <a:ext cx="662843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506860-307B-7E4D-93C3-6CFEE47124A2}" type="datetimeFigureOut">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sp>
        <p:nvSpPr>
          <p:cNvPr id="10" name="Text Placeholder 9">
            <a:extLst>
              <a:ext uri="{FF2B5EF4-FFF2-40B4-BE49-F238E27FC236}">
                <a16:creationId xmlns:a16="http://schemas.microsoft.com/office/drawing/2014/main" id="{D0172F50-E4BE-DF42-A059-9FF980C60504}"/>
              </a:ext>
            </a:extLst>
          </p:cNvPr>
          <p:cNvSpPr>
            <a:spLocks noGrp="1"/>
          </p:cNvSpPr>
          <p:nvPr>
            <p:ph type="body" sz="quarter" idx="14"/>
          </p:nvPr>
        </p:nvSpPr>
        <p:spPr>
          <a:xfrm>
            <a:off x="609601"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171117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B606772-618D-EB49-AFDA-B845057D1F3A}"/>
              </a:ext>
            </a:extLst>
          </p:cNvPr>
          <p:cNvSpPr>
            <a:spLocks noGrp="1"/>
          </p:cNvSpPr>
          <p:nvPr>
            <p:ph type="body" sz="quarter" idx="15" hasCustomPrompt="1"/>
          </p:nvPr>
        </p:nvSpPr>
        <p:spPr>
          <a:xfrm>
            <a:off x="7577667" y="2767013"/>
            <a:ext cx="4267200" cy="3848460"/>
          </a:xfrm>
          <a:solidFill>
            <a:srgbClr val="CC153E"/>
          </a:solidFill>
          <a:ln>
            <a:noFill/>
          </a:ln>
        </p:spPr>
        <p:txBody>
          <a:bodyPr lIns="274320" tIns="914400" rIns="274320" bIns="914400" anchor="ctr" anchorCtr="0">
            <a:normAutofit/>
          </a:bodyPr>
          <a:lstStyle>
            <a:lvl1pPr marL="0" indent="0" algn="ctr">
              <a:lnSpc>
                <a:spcPct val="150000"/>
              </a:lnSpc>
              <a:buNone/>
              <a:defRPr sz="2000">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600">
                <a:solidFill>
                  <a:schemeClr val="bg1"/>
                </a:solidFill>
              </a:defRPr>
            </a:lvl4pPr>
            <a:lvl5pPr marL="1828800" indent="0" algn="ctr">
              <a:buNone/>
              <a:defRPr sz="1600">
                <a:solidFill>
                  <a:schemeClr val="bg1"/>
                </a:solidFill>
              </a:defRPr>
            </a:lvl5pPr>
          </a:lstStyle>
          <a:p>
            <a:pPr lvl="0"/>
            <a:r>
              <a:rPr lang="en-US"/>
              <a:t>“Quote.”</a:t>
            </a:r>
          </a:p>
        </p:txBody>
      </p:sp>
      <p:sp>
        <p:nvSpPr>
          <p:cNvPr id="2" name="Title 1"/>
          <p:cNvSpPr>
            <a:spLocks noGrp="1"/>
          </p:cNvSpPr>
          <p:nvPr>
            <p:ph type="ctrTitle"/>
          </p:nvPr>
        </p:nvSpPr>
        <p:spPr>
          <a:xfrm>
            <a:off x="609601" y="1414464"/>
            <a:ext cx="6628436" cy="2387600"/>
          </a:xfrm>
        </p:spPr>
        <p:txBody>
          <a:bodyPr anchor="b">
            <a:normAutofit/>
          </a:bodyPr>
          <a:lstStyle>
            <a:lvl1pPr algn="l">
              <a:defRPr sz="4000" baseline="0"/>
            </a:lvl1pPr>
          </a:lstStyle>
          <a:p>
            <a:r>
              <a:rPr lang="en-US"/>
              <a:t>Click to edit Master title style</a:t>
            </a:r>
          </a:p>
        </p:txBody>
      </p:sp>
      <p:sp>
        <p:nvSpPr>
          <p:cNvPr id="3" name="Subtitle 2"/>
          <p:cNvSpPr>
            <a:spLocks noGrp="1"/>
          </p:cNvSpPr>
          <p:nvPr>
            <p:ph type="subTitle" idx="1"/>
          </p:nvPr>
        </p:nvSpPr>
        <p:spPr>
          <a:xfrm>
            <a:off x="609601" y="3894139"/>
            <a:ext cx="662843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506860-307B-7E4D-93C3-6CFEE47124A2}" type="datetimeFigureOut">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sp>
        <p:nvSpPr>
          <p:cNvPr id="10" name="Text Placeholder 9">
            <a:extLst>
              <a:ext uri="{FF2B5EF4-FFF2-40B4-BE49-F238E27FC236}">
                <a16:creationId xmlns:a16="http://schemas.microsoft.com/office/drawing/2014/main" id="{D0172F50-E4BE-DF42-A059-9FF980C60504}"/>
              </a:ext>
            </a:extLst>
          </p:cNvPr>
          <p:cNvSpPr>
            <a:spLocks noGrp="1"/>
          </p:cNvSpPr>
          <p:nvPr>
            <p:ph type="body" sz="quarter" idx="14"/>
          </p:nvPr>
        </p:nvSpPr>
        <p:spPr>
          <a:xfrm>
            <a:off x="609601"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62622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5B80E9B-4ACE-1843-AA22-0C9DE05A1D93}"/>
              </a:ext>
            </a:extLst>
          </p:cNvPr>
          <p:cNvSpPr/>
          <p:nvPr userDrawn="1"/>
        </p:nvSpPr>
        <p:spPr>
          <a:xfrm>
            <a:off x="304800" y="3669176"/>
            <a:ext cx="11582400" cy="29602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7F506860-307B-7E4D-93C3-6CFEE47124A2}" type="datetimeFigureOut">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sp>
        <p:nvSpPr>
          <p:cNvPr id="2" name="Title 1"/>
          <p:cNvSpPr>
            <a:spLocks noGrp="1"/>
          </p:cNvSpPr>
          <p:nvPr>
            <p:ph type="ctrTitle"/>
          </p:nvPr>
        </p:nvSpPr>
        <p:spPr>
          <a:xfrm>
            <a:off x="308659" y="3429000"/>
            <a:ext cx="5787341" cy="457200"/>
          </a:xfrm>
          <a:solidFill>
            <a:srgbClr val="CC153E"/>
          </a:solidFill>
        </p:spPr>
        <p:txBody>
          <a:bodyPr lIns="182880" rIns="182880" anchor="ctr" anchorCtr="0">
            <a:normAutofit/>
          </a:bodyPr>
          <a:lstStyle>
            <a:lvl1pPr algn="l">
              <a:defRPr sz="1400" cap="all" baseline="0">
                <a:solidFill>
                  <a:schemeClr val="bg1"/>
                </a:solidFill>
                <a:latin typeface="Source Sans Pro" panose="020B0503030403020204" pitchFamily="34" charset="77"/>
              </a:defRPr>
            </a:lvl1pPr>
          </a:lstStyle>
          <a:p>
            <a:r>
              <a:rPr lang="en-US"/>
              <a:t>Click to edit Master title style</a:t>
            </a:r>
          </a:p>
        </p:txBody>
      </p:sp>
      <p:sp>
        <p:nvSpPr>
          <p:cNvPr id="12" name="Text Placeholder 11">
            <a:extLst>
              <a:ext uri="{FF2B5EF4-FFF2-40B4-BE49-F238E27FC236}">
                <a16:creationId xmlns:a16="http://schemas.microsoft.com/office/drawing/2014/main" id="{247A9C0D-BA0C-9D4D-8CDC-69BAB92FAC8E}"/>
              </a:ext>
            </a:extLst>
          </p:cNvPr>
          <p:cNvSpPr>
            <a:spLocks noGrp="1"/>
          </p:cNvSpPr>
          <p:nvPr>
            <p:ph type="body" sz="quarter" idx="14"/>
          </p:nvPr>
        </p:nvSpPr>
        <p:spPr>
          <a:xfrm>
            <a:off x="653007" y="4542151"/>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C0100071-81EE-EA4D-A4D5-1A1D03CF8206}"/>
              </a:ext>
            </a:extLst>
          </p:cNvPr>
          <p:cNvSpPr>
            <a:spLocks noGrp="1"/>
          </p:cNvSpPr>
          <p:nvPr>
            <p:ph type="body" sz="quarter" idx="15"/>
          </p:nvPr>
        </p:nvSpPr>
        <p:spPr>
          <a:xfrm>
            <a:off x="4419600" y="4542151"/>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CF0142DC-63C6-194A-B6E9-0C1A9F1438C6}"/>
              </a:ext>
            </a:extLst>
          </p:cNvPr>
          <p:cNvSpPr>
            <a:spLocks noGrp="1"/>
          </p:cNvSpPr>
          <p:nvPr>
            <p:ph type="body" sz="quarter" idx="16"/>
          </p:nvPr>
        </p:nvSpPr>
        <p:spPr>
          <a:xfrm>
            <a:off x="8186193" y="4542151"/>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a:extLst>
              <a:ext uri="{FF2B5EF4-FFF2-40B4-BE49-F238E27FC236}">
                <a16:creationId xmlns:a16="http://schemas.microsoft.com/office/drawing/2014/main" id="{F8F83810-5196-1044-BEC3-AF81266B099A}"/>
              </a:ext>
            </a:extLst>
          </p:cNvPr>
          <p:cNvSpPr>
            <a:spLocks noGrp="1"/>
          </p:cNvSpPr>
          <p:nvPr>
            <p:ph type="body" sz="quarter" idx="17" hasCustomPrompt="1"/>
          </p:nvPr>
        </p:nvSpPr>
        <p:spPr>
          <a:xfrm>
            <a:off x="653007" y="4009715"/>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6" name="Text Placeholder 11">
            <a:extLst>
              <a:ext uri="{FF2B5EF4-FFF2-40B4-BE49-F238E27FC236}">
                <a16:creationId xmlns:a16="http://schemas.microsoft.com/office/drawing/2014/main" id="{F115A0C7-2718-3242-9D3E-ED6D12F4635F}"/>
              </a:ext>
            </a:extLst>
          </p:cNvPr>
          <p:cNvSpPr>
            <a:spLocks noGrp="1"/>
          </p:cNvSpPr>
          <p:nvPr>
            <p:ph type="body" sz="quarter" idx="18" hasCustomPrompt="1"/>
          </p:nvPr>
        </p:nvSpPr>
        <p:spPr>
          <a:xfrm>
            <a:off x="4419600" y="4009715"/>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7" name="Text Placeholder 11">
            <a:extLst>
              <a:ext uri="{FF2B5EF4-FFF2-40B4-BE49-F238E27FC236}">
                <a16:creationId xmlns:a16="http://schemas.microsoft.com/office/drawing/2014/main" id="{BFC9FE05-4FE1-0242-8219-EDBB0F7CD48C}"/>
              </a:ext>
            </a:extLst>
          </p:cNvPr>
          <p:cNvSpPr>
            <a:spLocks noGrp="1"/>
          </p:cNvSpPr>
          <p:nvPr>
            <p:ph type="body" sz="quarter" idx="19" hasCustomPrompt="1"/>
          </p:nvPr>
        </p:nvSpPr>
        <p:spPr>
          <a:xfrm>
            <a:off x="8186193" y="4009715"/>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9" name="Text Placeholder 9">
            <a:extLst>
              <a:ext uri="{FF2B5EF4-FFF2-40B4-BE49-F238E27FC236}">
                <a16:creationId xmlns:a16="http://schemas.microsoft.com/office/drawing/2014/main" id="{6F0C44C9-C9CF-7448-BF1E-F5DCE648597B}"/>
              </a:ext>
            </a:extLst>
          </p:cNvPr>
          <p:cNvSpPr>
            <a:spLocks noGrp="1"/>
          </p:cNvSpPr>
          <p:nvPr>
            <p:ph type="body" sz="quarter" idx="20"/>
          </p:nvPr>
        </p:nvSpPr>
        <p:spPr>
          <a:xfrm>
            <a:off x="609601"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189292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8" name="Off-page Connector 17">
            <a:extLst>
              <a:ext uri="{FF2B5EF4-FFF2-40B4-BE49-F238E27FC236}">
                <a16:creationId xmlns:a16="http://schemas.microsoft.com/office/drawing/2014/main" id="{F5B80E9B-4ACE-1843-AA22-0C9DE05A1D93}"/>
              </a:ext>
            </a:extLst>
          </p:cNvPr>
          <p:cNvSpPr/>
          <p:nvPr userDrawn="1"/>
        </p:nvSpPr>
        <p:spPr>
          <a:xfrm rot="16200000">
            <a:off x="3835941" y="-2104078"/>
            <a:ext cx="1600200" cy="8105376"/>
          </a:xfrm>
          <a:prstGeom prst="flowChartOffpage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247A9C0D-BA0C-9D4D-8CDC-69BAB92FAC8E}"/>
              </a:ext>
            </a:extLst>
          </p:cNvPr>
          <p:cNvSpPr>
            <a:spLocks noGrp="1"/>
          </p:cNvSpPr>
          <p:nvPr>
            <p:ph type="body" sz="quarter" idx="14"/>
          </p:nvPr>
        </p:nvSpPr>
        <p:spPr>
          <a:xfrm>
            <a:off x="940648" y="1802289"/>
            <a:ext cx="6226385" cy="767292"/>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p:txBody>
      </p:sp>
      <p:sp>
        <p:nvSpPr>
          <p:cNvPr id="15" name="Text Placeholder 11">
            <a:extLst>
              <a:ext uri="{FF2B5EF4-FFF2-40B4-BE49-F238E27FC236}">
                <a16:creationId xmlns:a16="http://schemas.microsoft.com/office/drawing/2014/main" id="{F8F83810-5196-1044-BEC3-AF81266B099A}"/>
              </a:ext>
            </a:extLst>
          </p:cNvPr>
          <p:cNvSpPr>
            <a:spLocks noGrp="1"/>
          </p:cNvSpPr>
          <p:nvPr>
            <p:ph type="body" sz="quarter" idx="17" hasCustomPrompt="1"/>
          </p:nvPr>
        </p:nvSpPr>
        <p:spPr>
          <a:xfrm>
            <a:off x="940648" y="1269853"/>
            <a:ext cx="6226385" cy="457201"/>
          </a:xfrm>
        </p:spPr>
        <p:txBody>
          <a:bodyPr anchor="b" anchorCtr="0">
            <a:noAutofit/>
          </a:bodyPr>
          <a:lstStyle>
            <a:lvl1pPr marL="0" indent="0">
              <a:buNone/>
              <a:defRPr sz="1700" b="1" i="0" cap="none" baseline="0">
                <a:solidFill>
                  <a:srgbClr val="CC153E"/>
                </a:solidFill>
                <a:latin typeface="Source Sans Pro" panose="020B0503030403020204" pitchFamily="34" charset="77"/>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9" name="Text Placeholder 9">
            <a:extLst>
              <a:ext uri="{FF2B5EF4-FFF2-40B4-BE49-F238E27FC236}">
                <a16:creationId xmlns:a16="http://schemas.microsoft.com/office/drawing/2014/main" id="{6F0C44C9-C9CF-7448-BF1E-F5DCE648597B}"/>
              </a:ext>
            </a:extLst>
          </p:cNvPr>
          <p:cNvSpPr>
            <a:spLocks noGrp="1"/>
          </p:cNvSpPr>
          <p:nvPr>
            <p:ph type="body" sz="quarter" idx="20"/>
          </p:nvPr>
        </p:nvSpPr>
        <p:spPr>
          <a:xfrm>
            <a:off x="609601"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8704EC30-846C-5E43-9996-A23229020E56}"/>
              </a:ext>
            </a:extLst>
          </p:cNvPr>
          <p:cNvSpPr>
            <a:spLocks noGrp="1"/>
          </p:cNvSpPr>
          <p:nvPr>
            <p:ph type="pic" sz="quarter" idx="21"/>
          </p:nvPr>
        </p:nvSpPr>
        <p:spPr>
          <a:xfrm>
            <a:off x="9046023" y="1148509"/>
            <a:ext cx="2133600" cy="1600200"/>
          </a:xfrm>
          <a:prstGeom prst="ellipse">
            <a:avLst/>
          </a:prstGeom>
        </p:spPr>
        <p:txBody>
          <a:bodyPr/>
          <a:lstStyle/>
          <a:p>
            <a:endParaRPr lang="en-US"/>
          </a:p>
        </p:txBody>
      </p:sp>
      <p:sp>
        <p:nvSpPr>
          <p:cNvPr id="23" name="Picture Placeholder 6">
            <a:extLst>
              <a:ext uri="{FF2B5EF4-FFF2-40B4-BE49-F238E27FC236}">
                <a16:creationId xmlns:a16="http://schemas.microsoft.com/office/drawing/2014/main" id="{BB5E5CB5-FD58-1140-875B-BA18C9ED31B1}"/>
              </a:ext>
            </a:extLst>
          </p:cNvPr>
          <p:cNvSpPr>
            <a:spLocks noGrp="1"/>
          </p:cNvSpPr>
          <p:nvPr>
            <p:ph type="pic" sz="quarter" idx="22"/>
          </p:nvPr>
        </p:nvSpPr>
        <p:spPr>
          <a:xfrm>
            <a:off x="9046023" y="2919436"/>
            <a:ext cx="2133600" cy="1600200"/>
          </a:xfrm>
          <a:prstGeom prst="ellipse">
            <a:avLst/>
          </a:prstGeom>
        </p:spPr>
        <p:txBody>
          <a:bodyPr/>
          <a:lstStyle/>
          <a:p>
            <a:endParaRPr lang="en-US"/>
          </a:p>
        </p:txBody>
      </p:sp>
      <p:sp>
        <p:nvSpPr>
          <p:cNvPr id="24" name="Picture Placeholder 6">
            <a:extLst>
              <a:ext uri="{FF2B5EF4-FFF2-40B4-BE49-F238E27FC236}">
                <a16:creationId xmlns:a16="http://schemas.microsoft.com/office/drawing/2014/main" id="{7C82F18D-0BDE-F048-A898-C38E8D20B2C4}"/>
              </a:ext>
            </a:extLst>
          </p:cNvPr>
          <p:cNvSpPr>
            <a:spLocks noGrp="1"/>
          </p:cNvSpPr>
          <p:nvPr>
            <p:ph type="pic" sz="quarter" idx="23"/>
          </p:nvPr>
        </p:nvSpPr>
        <p:spPr>
          <a:xfrm>
            <a:off x="9046023" y="4701937"/>
            <a:ext cx="2133600" cy="1600200"/>
          </a:xfrm>
          <a:prstGeom prst="ellipse">
            <a:avLst/>
          </a:prstGeom>
        </p:spPr>
        <p:txBody>
          <a:bodyPr/>
          <a:lstStyle/>
          <a:p>
            <a:endParaRPr lang="en-US"/>
          </a:p>
        </p:txBody>
      </p:sp>
      <p:sp>
        <p:nvSpPr>
          <p:cNvPr id="28" name="Off-page Connector 27">
            <a:extLst>
              <a:ext uri="{FF2B5EF4-FFF2-40B4-BE49-F238E27FC236}">
                <a16:creationId xmlns:a16="http://schemas.microsoft.com/office/drawing/2014/main" id="{9E2D7E13-A168-D34D-A119-0DCBE6DB4E52}"/>
              </a:ext>
            </a:extLst>
          </p:cNvPr>
          <p:cNvSpPr/>
          <p:nvPr userDrawn="1"/>
        </p:nvSpPr>
        <p:spPr>
          <a:xfrm rot="16200000">
            <a:off x="3835941" y="-333152"/>
            <a:ext cx="1600200" cy="8105376"/>
          </a:xfrm>
          <a:prstGeom prst="flowChartOffpage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 Placeholder 11">
            <a:extLst>
              <a:ext uri="{FF2B5EF4-FFF2-40B4-BE49-F238E27FC236}">
                <a16:creationId xmlns:a16="http://schemas.microsoft.com/office/drawing/2014/main" id="{CE8A921D-CE49-0240-B0AA-5475BE680BF4}"/>
              </a:ext>
            </a:extLst>
          </p:cNvPr>
          <p:cNvSpPr>
            <a:spLocks noGrp="1"/>
          </p:cNvSpPr>
          <p:nvPr>
            <p:ph type="body" sz="quarter" idx="24"/>
          </p:nvPr>
        </p:nvSpPr>
        <p:spPr>
          <a:xfrm>
            <a:off x="940648" y="3573215"/>
            <a:ext cx="6226385" cy="767292"/>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p:txBody>
      </p:sp>
      <p:sp>
        <p:nvSpPr>
          <p:cNvPr id="31" name="Off-page Connector 30">
            <a:extLst>
              <a:ext uri="{FF2B5EF4-FFF2-40B4-BE49-F238E27FC236}">
                <a16:creationId xmlns:a16="http://schemas.microsoft.com/office/drawing/2014/main" id="{8C6D9276-2458-9C45-8399-F22CDDD142D5}"/>
              </a:ext>
            </a:extLst>
          </p:cNvPr>
          <p:cNvSpPr/>
          <p:nvPr userDrawn="1"/>
        </p:nvSpPr>
        <p:spPr>
          <a:xfrm rot="16200000">
            <a:off x="3835941" y="1449349"/>
            <a:ext cx="1600200" cy="8105376"/>
          </a:xfrm>
          <a:prstGeom prst="flowChartOffpage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Text Placeholder 11">
            <a:extLst>
              <a:ext uri="{FF2B5EF4-FFF2-40B4-BE49-F238E27FC236}">
                <a16:creationId xmlns:a16="http://schemas.microsoft.com/office/drawing/2014/main" id="{F691CA2A-1F4A-4D4B-8607-C2DE9FC48DEF}"/>
              </a:ext>
            </a:extLst>
          </p:cNvPr>
          <p:cNvSpPr>
            <a:spLocks noGrp="1"/>
          </p:cNvSpPr>
          <p:nvPr>
            <p:ph type="body" sz="quarter" idx="26"/>
          </p:nvPr>
        </p:nvSpPr>
        <p:spPr>
          <a:xfrm>
            <a:off x="940648" y="5355716"/>
            <a:ext cx="6226385" cy="767292"/>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p:txBody>
      </p:sp>
      <p:sp>
        <p:nvSpPr>
          <p:cNvPr id="34" name="Text Placeholder 11">
            <a:extLst>
              <a:ext uri="{FF2B5EF4-FFF2-40B4-BE49-F238E27FC236}">
                <a16:creationId xmlns:a16="http://schemas.microsoft.com/office/drawing/2014/main" id="{6C41AE2E-CD67-DA45-9C62-5E1578F9208A}"/>
              </a:ext>
            </a:extLst>
          </p:cNvPr>
          <p:cNvSpPr>
            <a:spLocks noGrp="1"/>
          </p:cNvSpPr>
          <p:nvPr>
            <p:ph type="body" sz="quarter" idx="27" hasCustomPrompt="1"/>
          </p:nvPr>
        </p:nvSpPr>
        <p:spPr>
          <a:xfrm>
            <a:off x="940648" y="3052354"/>
            <a:ext cx="6226385" cy="457201"/>
          </a:xfrm>
        </p:spPr>
        <p:txBody>
          <a:bodyPr anchor="b" anchorCtr="0">
            <a:noAutofit/>
          </a:bodyPr>
          <a:lstStyle>
            <a:lvl1pPr marL="0" indent="0">
              <a:buNone/>
              <a:defRPr sz="1700" b="1" i="0" cap="none" baseline="0">
                <a:solidFill>
                  <a:srgbClr val="CC153E"/>
                </a:solidFill>
                <a:latin typeface="Source Sans Pro" panose="020B0503030403020204" pitchFamily="34" charset="77"/>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36" name="Text Placeholder 11">
            <a:extLst>
              <a:ext uri="{FF2B5EF4-FFF2-40B4-BE49-F238E27FC236}">
                <a16:creationId xmlns:a16="http://schemas.microsoft.com/office/drawing/2014/main" id="{5C5F12DA-DCA8-324B-80DB-379A1EBB0CD0}"/>
              </a:ext>
            </a:extLst>
          </p:cNvPr>
          <p:cNvSpPr>
            <a:spLocks noGrp="1"/>
          </p:cNvSpPr>
          <p:nvPr>
            <p:ph type="body" sz="quarter" idx="28" hasCustomPrompt="1"/>
          </p:nvPr>
        </p:nvSpPr>
        <p:spPr>
          <a:xfrm>
            <a:off x="940648" y="4834855"/>
            <a:ext cx="6226385" cy="457201"/>
          </a:xfrm>
        </p:spPr>
        <p:txBody>
          <a:bodyPr anchor="b" anchorCtr="0">
            <a:noAutofit/>
          </a:bodyPr>
          <a:lstStyle>
            <a:lvl1pPr marL="0" indent="0">
              <a:buNone/>
              <a:defRPr sz="1700" b="1" i="0" cap="none" baseline="0">
                <a:solidFill>
                  <a:srgbClr val="CC153E"/>
                </a:solidFill>
                <a:latin typeface="Source Sans Pro" panose="020B0503030403020204" pitchFamily="34" charset="77"/>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cxnSp>
        <p:nvCxnSpPr>
          <p:cNvPr id="9" name="Straight Connector 8">
            <a:extLst>
              <a:ext uri="{FF2B5EF4-FFF2-40B4-BE49-F238E27FC236}">
                <a16:creationId xmlns:a16="http://schemas.microsoft.com/office/drawing/2014/main" id="{ABD45478-5761-2541-98E3-227FABFF40CC}"/>
              </a:ext>
            </a:extLst>
          </p:cNvPr>
          <p:cNvCxnSpPr/>
          <p:nvPr userDrawn="1"/>
        </p:nvCxnSpPr>
        <p:spPr>
          <a:xfrm>
            <a:off x="940648" y="1727053"/>
            <a:ext cx="6226385"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F77171B0-DDF6-5446-8B5C-55E9757347F7}"/>
              </a:ext>
            </a:extLst>
          </p:cNvPr>
          <p:cNvCxnSpPr/>
          <p:nvPr userDrawn="1"/>
        </p:nvCxnSpPr>
        <p:spPr>
          <a:xfrm>
            <a:off x="940648" y="3497979"/>
            <a:ext cx="6226385" cy="0"/>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7D2CFD3E-F594-2E44-B7A9-A90D0A6075AB}"/>
              </a:ext>
            </a:extLst>
          </p:cNvPr>
          <p:cNvCxnSpPr/>
          <p:nvPr userDrawn="1"/>
        </p:nvCxnSpPr>
        <p:spPr>
          <a:xfrm>
            <a:off x="940648" y="5280481"/>
            <a:ext cx="622638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5681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5B80E9B-4ACE-1843-AA22-0C9DE05A1D93}"/>
              </a:ext>
            </a:extLst>
          </p:cNvPr>
          <p:cNvSpPr/>
          <p:nvPr userDrawn="1"/>
        </p:nvSpPr>
        <p:spPr>
          <a:xfrm>
            <a:off x="304800" y="5741066"/>
            <a:ext cx="11582400" cy="8883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304800" y="5558504"/>
            <a:ext cx="5787341" cy="365125"/>
          </a:xfrm>
          <a:solidFill>
            <a:srgbClr val="CC153E"/>
          </a:solidFill>
        </p:spPr>
        <p:txBody>
          <a:bodyPr lIns="182880" rIns="182880" anchor="ctr" anchorCtr="0">
            <a:normAutofit/>
          </a:bodyPr>
          <a:lstStyle>
            <a:lvl1pPr algn="l">
              <a:defRPr sz="1400" cap="all" baseline="0">
                <a:solidFill>
                  <a:schemeClr val="bg1"/>
                </a:solidFill>
                <a:latin typeface="Source Sans Pro" panose="020B0503030403020204" pitchFamily="34" charset="77"/>
              </a:defRPr>
            </a:lvl1pPr>
          </a:lstStyle>
          <a:p>
            <a:r>
              <a:rPr lang="en-US"/>
              <a:t>Click to edit Master title style</a:t>
            </a:r>
          </a:p>
        </p:txBody>
      </p:sp>
      <p:sp>
        <p:nvSpPr>
          <p:cNvPr id="12" name="Text Placeholder 11">
            <a:extLst>
              <a:ext uri="{FF2B5EF4-FFF2-40B4-BE49-F238E27FC236}">
                <a16:creationId xmlns:a16="http://schemas.microsoft.com/office/drawing/2014/main" id="{247A9C0D-BA0C-9D4D-8CDC-69BAB92FAC8E}"/>
              </a:ext>
            </a:extLst>
          </p:cNvPr>
          <p:cNvSpPr>
            <a:spLocks noGrp="1"/>
          </p:cNvSpPr>
          <p:nvPr>
            <p:ph type="body" sz="quarter" idx="14"/>
          </p:nvPr>
        </p:nvSpPr>
        <p:spPr>
          <a:xfrm>
            <a:off x="4114800" y="6106191"/>
            <a:ext cx="7543800" cy="410358"/>
          </a:xfrm>
        </p:spPr>
        <p:txBody>
          <a:bodyPr lIns="0" tIns="0" rIns="0" bIns="0">
            <a:noAutofit/>
          </a:bodyPr>
          <a:lstStyle>
            <a:lvl1pPr marL="0" indent="0" algn="l">
              <a:buNone/>
              <a:defRPr sz="1200" baseline="0">
                <a:solidFill>
                  <a:srgbClr val="403F41"/>
                </a:solidFill>
                <a:latin typeface="+mn-lt"/>
              </a:defRPr>
            </a:lvl1pPr>
            <a:lvl2pPr marL="457200" indent="0" algn="l">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p:txBody>
      </p:sp>
      <p:sp>
        <p:nvSpPr>
          <p:cNvPr id="15" name="Text Placeholder 11">
            <a:extLst>
              <a:ext uri="{FF2B5EF4-FFF2-40B4-BE49-F238E27FC236}">
                <a16:creationId xmlns:a16="http://schemas.microsoft.com/office/drawing/2014/main" id="{F8F83810-5196-1044-BEC3-AF81266B099A}"/>
              </a:ext>
            </a:extLst>
          </p:cNvPr>
          <p:cNvSpPr>
            <a:spLocks noGrp="1"/>
          </p:cNvSpPr>
          <p:nvPr>
            <p:ph type="body" sz="quarter" idx="17" hasCustomPrompt="1"/>
          </p:nvPr>
        </p:nvSpPr>
        <p:spPr>
          <a:xfrm>
            <a:off x="533400" y="6106191"/>
            <a:ext cx="3352800" cy="410358"/>
          </a:xfrm>
        </p:spPr>
        <p:txBody>
          <a:bodyPr lIns="0" tIns="0" rIns="0" bIns="0" anchor="t"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9" name="Text Placeholder 9">
            <a:extLst>
              <a:ext uri="{FF2B5EF4-FFF2-40B4-BE49-F238E27FC236}">
                <a16:creationId xmlns:a16="http://schemas.microsoft.com/office/drawing/2014/main" id="{12183F66-42C3-6B4C-8D90-18B7918820DF}"/>
              </a:ext>
            </a:extLst>
          </p:cNvPr>
          <p:cNvSpPr>
            <a:spLocks noGrp="1"/>
          </p:cNvSpPr>
          <p:nvPr>
            <p:ph type="body" sz="quarter" idx="18"/>
          </p:nvPr>
        </p:nvSpPr>
        <p:spPr>
          <a:xfrm>
            <a:off x="609601"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169873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5B80E9B-4ACE-1843-AA22-0C9DE05A1D93}"/>
              </a:ext>
            </a:extLst>
          </p:cNvPr>
          <p:cNvSpPr/>
          <p:nvPr userDrawn="1"/>
        </p:nvSpPr>
        <p:spPr>
          <a:xfrm>
            <a:off x="304800" y="5741066"/>
            <a:ext cx="11582400" cy="8883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304800" y="5558504"/>
            <a:ext cx="5787341" cy="365125"/>
          </a:xfrm>
          <a:solidFill>
            <a:srgbClr val="073166"/>
          </a:solidFill>
        </p:spPr>
        <p:txBody>
          <a:bodyPr lIns="182880" rIns="182880" anchor="ctr" anchorCtr="0">
            <a:normAutofit/>
          </a:bodyPr>
          <a:lstStyle>
            <a:lvl1pPr algn="l">
              <a:defRPr sz="1400" cap="all" baseline="0">
                <a:solidFill>
                  <a:schemeClr val="bg1"/>
                </a:solidFill>
                <a:latin typeface="Source Sans Pro" panose="020B0503030403020204" pitchFamily="34" charset="77"/>
              </a:defRPr>
            </a:lvl1pPr>
          </a:lstStyle>
          <a:p>
            <a:r>
              <a:rPr lang="en-US"/>
              <a:t>Click to edit Master title style</a:t>
            </a:r>
          </a:p>
        </p:txBody>
      </p:sp>
      <p:sp>
        <p:nvSpPr>
          <p:cNvPr id="12" name="Text Placeholder 11">
            <a:extLst>
              <a:ext uri="{FF2B5EF4-FFF2-40B4-BE49-F238E27FC236}">
                <a16:creationId xmlns:a16="http://schemas.microsoft.com/office/drawing/2014/main" id="{247A9C0D-BA0C-9D4D-8CDC-69BAB92FAC8E}"/>
              </a:ext>
            </a:extLst>
          </p:cNvPr>
          <p:cNvSpPr>
            <a:spLocks noGrp="1"/>
          </p:cNvSpPr>
          <p:nvPr>
            <p:ph type="body" sz="quarter" idx="14"/>
          </p:nvPr>
        </p:nvSpPr>
        <p:spPr>
          <a:xfrm>
            <a:off x="4114800" y="6106191"/>
            <a:ext cx="7543800" cy="410358"/>
          </a:xfrm>
        </p:spPr>
        <p:txBody>
          <a:bodyPr lIns="0" tIns="0" rIns="0" bIns="0">
            <a:noAutofit/>
          </a:bodyPr>
          <a:lstStyle>
            <a:lvl1pPr marL="0" indent="0" algn="l">
              <a:buNone/>
              <a:defRPr sz="1200" baseline="0">
                <a:solidFill>
                  <a:srgbClr val="403F41"/>
                </a:solidFill>
                <a:latin typeface="+mn-lt"/>
              </a:defRPr>
            </a:lvl1pPr>
            <a:lvl2pPr marL="457200" indent="0" algn="l">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p:txBody>
      </p:sp>
      <p:sp>
        <p:nvSpPr>
          <p:cNvPr id="15" name="Text Placeholder 11">
            <a:extLst>
              <a:ext uri="{FF2B5EF4-FFF2-40B4-BE49-F238E27FC236}">
                <a16:creationId xmlns:a16="http://schemas.microsoft.com/office/drawing/2014/main" id="{F8F83810-5196-1044-BEC3-AF81266B099A}"/>
              </a:ext>
            </a:extLst>
          </p:cNvPr>
          <p:cNvSpPr>
            <a:spLocks noGrp="1"/>
          </p:cNvSpPr>
          <p:nvPr>
            <p:ph type="body" sz="quarter" idx="17" hasCustomPrompt="1"/>
          </p:nvPr>
        </p:nvSpPr>
        <p:spPr>
          <a:xfrm>
            <a:off x="533400" y="6106191"/>
            <a:ext cx="3352800" cy="410358"/>
          </a:xfrm>
        </p:spPr>
        <p:txBody>
          <a:bodyPr lIns="0" tIns="0" rIns="0" bIns="0" anchor="t"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9" name="Text Placeholder 9">
            <a:extLst>
              <a:ext uri="{FF2B5EF4-FFF2-40B4-BE49-F238E27FC236}">
                <a16:creationId xmlns:a16="http://schemas.microsoft.com/office/drawing/2014/main" id="{12183F66-42C3-6B4C-8D90-18B7918820DF}"/>
              </a:ext>
            </a:extLst>
          </p:cNvPr>
          <p:cNvSpPr>
            <a:spLocks noGrp="1"/>
          </p:cNvSpPr>
          <p:nvPr>
            <p:ph type="body" sz="quarter" idx="18"/>
          </p:nvPr>
        </p:nvSpPr>
        <p:spPr>
          <a:xfrm>
            <a:off x="609601"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356039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5B80E9B-4ACE-1843-AA22-0C9DE05A1D93}"/>
              </a:ext>
            </a:extLst>
          </p:cNvPr>
          <p:cNvSpPr/>
          <p:nvPr userDrawn="1"/>
        </p:nvSpPr>
        <p:spPr>
          <a:xfrm>
            <a:off x="609601" y="6106191"/>
            <a:ext cx="11277600" cy="5232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304800" y="6185232"/>
            <a:ext cx="2550288" cy="365125"/>
          </a:xfrm>
          <a:solidFill>
            <a:srgbClr val="CC153E"/>
          </a:solidFill>
        </p:spPr>
        <p:txBody>
          <a:bodyPr lIns="182880" rIns="182880" anchor="ctr" anchorCtr="0">
            <a:normAutofit/>
          </a:bodyPr>
          <a:lstStyle>
            <a:lvl1pPr algn="l">
              <a:defRPr sz="1400" cap="all" baseline="0">
                <a:solidFill>
                  <a:schemeClr val="bg1"/>
                </a:solidFill>
                <a:latin typeface="Source Sans Pro" panose="020B0503030403020204" pitchFamily="34" charset="77"/>
              </a:defRPr>
            </a:lvl1pPr>
          </a:lstStyle>
          <a:p>
            <a:r>
              <a:rPr lang="en-US"/>
              <a:t>Chart 1</a:t>
            </a:r>
          </a:p>
        </p:txBody>
      </p:sp>
      <p:sp>
        <p:nvSpPr>
          <p:cNvPr id="12" name="Text Placeholder 11">
            <a:extLst>
              <a:ext uri="{FF2B5EF4-FFF2-40B4-BE49-F238E27FC236}">
                <a16:creationId xmlns:a16="http://schemas.microsoft.com/office/drawing/2014/main" id="{247A9C0D-BA0C-9D4D-8CDC-69BAB92FAC8E}"/>
              </a:ext>
            </a:extLst>
          </p:cNvPr>
          <p:cNvSpPr>
            <a:spLocks noGrp="1"/>
          </p:cNvSpPr>
          <p:nvPr>
            <p:ph type="body" sz="quarter" idx="14"/>
          </p:nvPr>
        </p:nvSpPr>
        <p:spPr>
          <a:xfrm>
            <a:off x="3040285" y="6106191"/>
            <a:ext cx="8673297" cy="523209"/>
          </a:xfrm>
        </p:spPr>
        <p:txBody>
          <a:bodyPr lIns="0" tIns="0" rIns="0" bIns="0" anchor="ctr" anchorCtr="0">
            <a:noAutofit/>
          </a:bodyPr>
          <a:lstStyle>
            <a:lvl1pPr marL="0" indent="0" algn="l">
              <a:buNone/>
              <a:defRPr sz="1200" baseline="0">
                <a:solidFill>
                  <a:srgbClr val="403F41"/>
                </a:solidFill>
                <a:latin typeface="+mn-lt"/>
              </a:defRPr>
            </a:lvl1pPr>
            <a:lvl2pPr marL="457200" indent="0" algn="l">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p:txBody>
      </p:sp>
      <p:sp>
        <p:nvSpPr>
          <p:cNvPr id="19" name="Text Placeholder 9">
            <a:extLst>
              <a:ext uri="{FF2B5EF4-FFF2-40B4-BE49-F238E27FC236}">
                <a16:creationId xmlns:a16="http://schemas.microsoft.com/office/drawing/2014/main" id="{12183F66-42C3-6B4C-8D90-18B7918820DF}"/>
              </a:ext>
            </a:extLst>
          </p:cNvPr>
          <p:cNvSpPr>
            <a:spLocks noGrp="1"/>
          </p:cNvSpPr>
          <p:nvPr>
            <p:ph type="body" sz="quarter" idx="18"/>
          </p:nvPr>
        </p:nvSpPr>
        <p:spPr>
          <a:xfrm>
            <a:off x="609601"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168696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5B80E9B-4ACE-1843-AA22-0C9DE05A1D93}"/>
              </a:ext>
            </a:extLst>
          </p:cNvPr>
          <p:cNvSpPr/>
          <p:nvPr userDrawn="1"/>
        </p:nvSpPr>
        <p:spPr>
          <a:xfrm>
            <a:off x="609601" y="6106191"/>
            <a:ext cx="11277600" cy="5232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304800" y="6185232"/>
            <a:ext cx="2550288" cy="365125"/>
          </a:xfrm>
          <a:solidFill>
            <a:srgbClr val="073166"/>
          </a:solidFill>
        </p:spPr>
        <p:txBody>
          <a:bodyPr lIns="182880" rIns="182880" anchor="ctr" anchorCtr="0">
            <a:normAutofit/>
          </a:bodyPr>
          <a:lstStyle>
            <a:lvl1pPr algn="l">
              <a:defRPr sz="1400" cap="all" baseline="0">
                <a:solidFill>
                  <a:schemeClr val="bg1"/>
                </a:solidFill>
                <a:latin typeface="Source Sans Pro" panose="020B0503030403020204" pitchFamily="34" charset="77"/>
              </a:defRPr>
            </a:lvl1pPr>
          </a:lstStyle>
          <a:p>
            <a:r>
              <a:rPr lang="en-US"/>
              <a:t>Chart 1</a:t>
            </a:r>
          </a:p>
        </p:txBody>
      </p:sp>
      <p:sp>
        <p:nvSpPr>
          <p:cNvPr id="12" name="Text Placeholder 11">
            <a:extLst>
              <a:ext uri="{FF2B5EF4-FFF2-40B4-BE49-F238E27FC236}">
                <a16:creationId xmlns:a16="http://schemas.microsoft.com/office/drawing/2014/main" id="{247A9C0D-BA0C-9D4D-8CDC-69BAB92FAC8E}"/>
              </a:ext>
            </a:extLst>
          </p:cNvPr>
          <p:cNvSpPr>
            <a:spLocks noGrp="1"/>
          </p:cNvSpPr>
          <p:nvPr>
            <p:ph type="body" sz="quarter" idx="14"/>
          </p:nvPr>
        </p:nvSpPr>
        <p:spPr>
          <a:xfrm>
            <a:off x="3040285" y="6106191"/>
            <a:ext cx="8673297" cy="523209"/>
          </a:xfrm>
        </p:spPr>
        <p:txBody>
          <a:bodyPr lIns="0" tIns="0" rIns="0" bIns="0" anchor="ctr" anchorCtr="0">
            <a:noAutofit/>
          </a:bodyPr>
          <a:lstStyle>
            <a:lvl1pPr marL="0" indent="0" algn="l">
              <a:buNone/>
              <a:defRPr sz="1200" baseline="0">
                <a:solidFill>
                  <a:srgbClr val="403F41"/>
                </a:solidFill>
                <a:latin typeface="+mn-lt"/>
              </a:defRPr>
            </a:lvl1pPr>
            <a:lvl2pPr marL="457200" indent="0" algn="l">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p:txBody>
      </p:sp>
      <p:sp>
        <p:nvSpPr>
          <p:cNvPr id="19" name="Text Placeholder 9">
            <a:extLst>
              <a:ext uri="{FF2B5EF4-FFF2-40B4-BE49-F238E27FC236}">
                <a16:creationId xmlns:a16="http://schemas.microsoft.com/office/drawing/2014/main" id="{12183F66-42C3-6B4C-8D90-18B7918820DF}"/>
              </a:ext>
            </a:extLst>
          </p:cNvPr>
          <p:cNvSpPr>
            <a:spLocks noGrp="1"/>
          </p:cNvSpPr>
          <p:nvPr>
            <p:ph type="body" sz="quarter" idx="18"/>
          </p:nvPr>
        </p:nvSpPr>
        <p:spPr>
          <a:xfrm>
            <a:off x="609601"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182812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256378"/>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2716876"/>
            <a:ext cx="5181600" cy="30704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716876"/>
            <a:ext cx="5181600" cy="30704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506860-307B-7E4D-93C3-6CFEE47124A2}" type="datetimeFigureOut">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84B7F-3908-134C-8739-A1F750FCEE8F}" type="slidenum">
              <a:t>‹#›</a:t>
            </a:fld>
            <a:endParaRPr lang="en-US"/>
          </a:p>
        </p:txBody>
      </p:sp>
      <p:sp>
        <p:nvSpPr>
          <p:cNvPr id="8" name="Text Placeholder 9">
            <a:extLst>
              <a:ext uri="{FF2B5EF4-FFF2-40B4-BE49-F238E27FC236}">
                <a16:creationId xmlns:a16="http://schemas.microsoft.com/office/drawing/2014/main" id="{B0FB310A-EAA6-2A44-9884-DACDC4055222}"/>
              </a:ext>
            </a:extLst>
          </p:cNvPr>
          <p:cNvSpPr>
            <a:spLocks noGrp="1"/>
          </p:cNvSpPr>
          <p:nvPr>
            <p:ph type="body" sz="quarter" idx="18"/>
          </p:nvPr>
        </p:nvSpPr>
        <p:spPr>
          <a:xfrm>
            <a:off x="609601" y="240353"/>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253169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163780"/>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2479816"/>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3303729"/>
            <a:ext cx="5157787" cy="25762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247981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3303729"/>
            <a:ext cx="5183188" cy="25762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506860-307B-7E4D-93C3-6CFEE47124A2}" type="datetimeFigureOut">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84B7F-3908-134C-8739-A1F750FCEE8F}" type="slidenum">
              <a:t>‹#›</a:t>
            </a:fld>
            <a:endParaRPr lang="en-US"/>
          </a:p>
        </p:txBody>
      </p:sp>
      <p:sp>
        <p:nvSpPr>
          <p:cNvPr id="10" name="Text Placeholder 9">
            <a:extLst>
              <a:ext uri="{FF2B5EF4-FFF2-40B4-BE49-F238E27FC236}">
                <a16:creationId xmlns:a16="http://schemas.microsoft.com/office/drawing/2014/main" id="{7EC5249E-0A14-4D4F-BFE9-E1CA89BE9ACA}"/>
              </a:ext>
            </a:extLst>
          </p:cNvPr>
          <p:cNvSpPr>
            <a:spLocks noGrp="1"/>
          </p:cNvSpPr>
          <p:nvPr>
            <p:ph type="body" sz="quarter" idx="18"/>
          </p:nvPr>
        </p:nvSpPr>
        <p:spPr>
          <a:xfrm>
            <a:off x="609601"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15354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theme" Target="../theme/theme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4.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theme" Target="../theme/theme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5D307D-FE79-4144-BF9C-AAF33B8284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8906B2-8DC3-4445-ABAD-74D3B45CE8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8C265-7C2F-420D-A000-AE05D0F1B1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77378-46A7-4A57-B3E1-D5DA35BF1773}" type="datetimeFigureOut">
              <a:rPr lang="en-US" smtClean="0"/>
              <a:t>10/21/2024</a:t>
            </a:fld>
            <a:endParaRPr lang="en-US"/>
          </a:p>
        </p:txBody>
      </p:sp>
      <p:sp>
        <p:nvSpPr>
          <p:cNvPr id="5" name="Footer Placeholder 4">
            <a:extLst>
              <a:ext uri="{FF2B5EF4-FFF2-40B4-BE49-F238E27FC236}">
                <a16:creationId xmlns:a16="http://schemas.microsoft.com/office/drawing/2014/main" id="{533A8568-B805-4E11-9C6E-EF8D6EE155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5B0802-36A7-4892-B7D3-E4A4DBBE70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4C177-93FA-41BE-A388-B7B634BA318D}" type="slidenum">
              <a:rPr lang="en-US" smtClean="0"/>
              <a:t>‹#›</a:t>
            </a:fld>
            <a:endParaRPr lang="en-US"/>
          </a:p>
        </p:txBody>
      </p:sp>
    </p:spTree>
    <p:extLst>
      <p:ext uri="{BB962C8B-B14F-4D97-AF65-F5344CB8AC3E}">
        <p14:creationId xmlns:p14="http://schemas.microsoft.com/office/powerpoint/2010/main" val="283698728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83" r:id="rId12"/>
    <p:sldLayoutId id="2147483784" r:id="rId13"/>
    <p:sldLayoutId id="2147483759" r:id="rId14"/>
    <p:sldLayoutId id="2147483662" r:id="rId15"/>
    <p:sldLayoutId id="2147483664" r:id="rId16"/>
    <p:sldLayoutId id="2147483666" r:id="rId17"/>
    <p:sldLayoutId id="2147483786" r:id="rId18"/>
    <p:sldLayoutId id="2147483674" r:id="rId19"/>
    <p:sldLayoutId id="2147483676" r:id="rId20"/>
    <p:sldLayoutId id="214748374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717" y="544747"/>
            <a:ext cx="10970683" cy="1143000"/>
          </a:xfrm>
          <a:prstGeom prst="rect">
            <a:avLst/>
          </a:prstGeom>
        </p:spPr>
        <p:txBody>
          <a:bodyPr vert="horz" lIns="0" tIns="0" rIns="0" bIns="0" rtlCol="0" anchor="t">
            <a:noAutofit/>
          </a:bodyPr>
          <a:lstStyle/>
          <a:p>
            <a:r>
              <a:rPr lang="en-US"/>
              <a:t>CLICK TO EDIT MASTER TITLE SLIDE</a:t>
            </a:r>
          </a:p>
        </p:txBody>
      </p:sp>
      <p:sp>
        <p:nvSpPr>
          <p:cNvPr id="3" name="Text Placeholder 2"/>
          <p:cNvSpPr>
            <a:spLocks noGrp="1"/>
          </p:cNvSpPr>
          <p:nvPr>
            <p:ph type="body" idx="1"/>
          </p:nvPr>
        </p:nvSpPr>
        <p:spPr>
          <a:xfrm>
            <a:off x="611717" y="1905001"/>
            <a:ext cx="10972800" cy="3802116"/>
          </a:xfrm>
          <a:prstGeom prst="rect">
            <a:avLst/>
          </a:prstGeom>
        </p:spPr>
        <p:txBody>
          <a:bodyPr vert="horz" lIns="0" tIns="0" rIns="0" bIns="0" rtlCol="0">
            <a:noAutofit/>
          </a:bodyPr>
          <a:lstStyle/>
          <a:p>
            <a:pPr lvl="0"/>
            <a:r>
              <a:rPr lang="en-US"/>
              <a:t>Body style </a:t>
            </a:r>
          </a:p>
          <a:p>
            <a:pPr lvl="1"/>
            <a:r>
              <a:rPr lang="en-US"/>
              <a:t>SUBHEADER</a:t>
            </a:r>
          </a:p>
          <a:p>
            <a:pPr lvl="2"/>
            <a:r>
              <a:rPr lang="en-US"/>
              <a:t>Bullet style</a:t>
            </a:r>
          </a:p>
          <a:p>
            <a:pPr lvl="3"/>
            <a:r>
              <a:rPr lang="en-US"/>
              <a:t>Second bullet style</a:t>
            </a:r>
          </a:p>
          <a:p>
            <a:pPr lvl="4"/>
            <a:r>
              <a:rPr lang="en-US"/>
              <a:t>Third bullet style</a:t>
            </a:r>
          </a:p>
        </p:txBody>
      </p:sp>
      <p:sp>
        <p:nvSpPr>
          <p:cNvPr id="22"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23" name="Footer Placeholder 3"/>
          <p:cNvSpPr>
            <a:spLocks noGrp="1"/>
          </p:cNvSpPr>
          <p:nvPr>
            <p:ph type="ftr" sz="quarter" idx="3"/>
          </p:nvPr>
        </p:nvSpPr>
        <p:spPr>
          <a:xfrm>
            <a:off x="3352800" y="6307283"/>
            <a:ext cx="7827421" cy="169723"/>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spTree>
    <p:extLst>
      <p:ext uri="{BB962C8B-B14F-4D97-AF65-F5344CB8AC3E}">
        <p14:creationId xmlns:p14="http://schemas.microsoft.com/office/powerpoint/2010/main" val="28452738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57166" rtl="0" eaLnBrk="1" latinLnBrk="0" hangingPunct="1">
        <a:lnSpc>
          <a:spcPct val="80000"/>
        </a:lnSpc>
        <a:spcBef>
          <a:spcPct val="0"/>
        </a:spcBef>
        <a:spcAft>
          <a:spcPts val="400"/>
        </a:spcAft>
        <a:buNone/>
        <a:defRPr sz="3000" b="1" i="0" kern="2800" spc="75" baseline="0">
          <a:solidFill>
            <a:schemeClr val="accent1"/>
          </a:solidFill>
          <a:latin typeface="Calibri" panose="020F0502020204030204" pitchFamily="34" charset="0"/>
          <a:ea typeface="Source Sans Pro" charset="0"/>
          <a:cs typeface="Calibri" panose="020F0502020204030204" pitchFamily="34" charset="0"/>
        </a:defRPr>
      </a:lvl1pPr>
    </p:titleStyle>
    <p:bodyStyle>
      <a:lvl1pPr marL="0" indent="0" algn="l" defTabSz="457166" rtl="0" eaLnBrk="1" latinLnBrk="0" hangingPunct="1">
        <a:lnSpc>
          <a:spcPts val="1875"/>
        </a:lnSpc>
        <a:spcBef>
          <a:spcPts val="400"/>
        </a:spcBef>
        <a:spcAft>
          <a:spcPts val="850"/>
        </a:spcAft>
        <a:buFont typeface="Arial"/>
        <a:buNone/>
        <a:defRPr lang="en-US" sz="1350" b="0" i="0" kern="1200" spc="0" dirty="0" smtClean="0">
          <a:solidFill>
            <a:schemeClr val="tx1"/>
          </a:solidFill>
          <a:latin typeface="Calibri" panose="020F0502020204030204" pitchFamily="34" charset="0"/>
          <a:ea typeface="Source Sans Pro Light" charset="0"/>
          <a:cs typeface="Calibri" panose="020F0502020204030204" pitchFamily="34" charset="0"/>
        </a:defRPr>
      </a:lvl1pPr>
      <a:lvl2pPr marL="0" indent="0" algn="l" defTabSz="457166" rtl="0" eaLnBrk="1" latinLnBrk="0" hangingPunct="1">
        <a:lnSpc>
          <a:spcPct val="100000"/>
        </a:lnSpc>
        <a:spcBef>
          <a:spcPts val="600"/>
        </a:spcBef>
        <a:spcAft>
          <a:spcPts val="0"/>
        </a:spcAft>
        <a:buFont typeface="Arial"/>
        <a:buNone/>
        <a:tabLst/>
        <a:defRPr lang="en-US" sz="1800" b="1" kern="1200" spc="75" baseline="0" dirty="0" smtClean="0">
          <a:solidFill>
            <a:schemeClr val="accent1"/>
          </a:solidFill>
          <a:latin typeface="Calibri" panose="020F0502020204030204" pitchFamily="34" charset="0"/>
          <a:ea typeface="Source Sans Pro" charset="0"/>
          <a:cs typeface="Calibri" panose="020F0502020204030204" pitchFamily="34" charset="0"/>
        </a:defRPr>
      </a:lvl2pPr>
      <a:lvl3pPr marL="169851" indent="-169851" algn="l" defTabSz="457166" rtl="0" eaLnBrk="1" latinLnBrk="0" hangingPunct="1">
        <a:lnSpc>
          <a:spcPct val="100000"/>
        </a:lnSpc>
        <a:spcBef>
          <a:spcPts val="400"/>
        </a:spcBef>
        <a:spcAft>
          <a:spcPts val="400"/>
        </a:spcAft>
        <a:buFont typeface="Arial"/>
        <a:buChar char="•"/>
        <a:defRPr lang="en-US" sz="1350"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3pPr>
      <a:lvl4pPr marL="401608" indent="-168263" algn="l" defTabSz="457166" rtl="0" eaLnBrk="1" latinLnBrk="0" hangingPunct="1">
        <a:lnSpc>
          <a:spcPct val="100000"/>
        </a:lnSpc>
        <a:spcBef>
          <a:spcPts val="400"/>
        </a:spcBef>
        <a:spcAft>
          <a:spcPts val="400"/>
        </a:spcAft>
        <a:buFont typeface="Lucida Grande"/>
        <a:buChar char="-"/>
        <a:tabLst/>
        <a:defRPr lang="en-US" sz="1100"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4pPr>
      <a:lvl5pPr marL="627017" indent="-171438" algn="l" defTabSz="457166" rtl="0" eaLnBrk="1" latinLnBrk="0" hangingPunct="1">
        <a:lnSpc>
          <a:spcPct val="100000"/>
        </a:lnSpc>
        <a:spcBef>
          <a:spcPts val="400"/>
        </a:spcBef>
        <a:spcAft>
          <a:spcPts val="400"/>
        </a:spcAft>
        <a:buFont typeface="Arial"/>
        <a:buChar char="•"/>
        <a:tabLst/>
        <a:defRPr lang="en-US" sz="1000" b="0" i="0" kern="1200" spc="0" baseline="0" dirty="0">
          <a:solidFill>
            <a:schemeClr val="tx1"/>
          </a:solidFill>
          <a:latin typeface="Calibri" panose="020F0502020204030204" pitchFamily="34" charset="0"/>
          <a:ea typeface="Source Sans Pro Light" charset="0"/>
          <a:cs typeface="Calibri" panose="020F0502020204030204" pitchFamily="34" charset="0"/>
        </a:defRPr>
      </a:lvl5pPr>
      <a:lvl6pPr marL="2514411" indent="-228582" algn="l" defTabSz="457166" rtl="0" eaLnBrk="1" latinLnBrk="0" hangingPunct="1">
        <a:spcBef>
          <a:spcPct val="20000"/>
        </a:spcBef>
        <a:buFont typeface="Arial"/>
        <a:buChar char="•"/>
        <a:defRPr sz="2000" kern="1200">
          <a:solidFill>
            <a:schemeClr val="tx1"/>
          </a:solidFill>
          <a:latin typeface="+mn-lt"/>
          <a:ea typeface="+mn-ea"/>
          <a:cs typeface="+mn-cs"/>
        </a:defRPr>
      </a:lvl6pPr>
      <a:lvl7pPr marL="2971578" indent="-228582" algn="l" defTabSz="457166" rtl="0" eaLnBrk="1" latinLnBrk="0" hangingPunct="1">
        <a:spcBef>
          <a:spcPct val="20000"/>
        </a:spcBef>
        <a:buFont typeface="Arial"/>
        <a:buChar char="•"/>
        <a:defRPr sz="2000" kern="1200">
          <a:solidFill>
            <a:schemeClr val="tx1"/>
          </a:solidFill>
          <a:latin typeface="+mn-lt"/>
          <a:ea typeface="+mn-ea"/>
          <a:cs typeface="+mn-cs"/>
        </a:defRPr>
      </a:lvl7pPr>
      <a:lvl8pPr marL="3428744" indent="-228582" algn="l" defTabSz="457166" rtl="0" eaLnBrk="1" latinLnBrk="0" hangingPunct="1">
        <a:spcBef>
          <a:spcPct val="20000"/>
        </a:spcBef>
        <a:buFont typeface="Arial"/>
        <a:buChar char="•"/>
        <a:defRPr sz="2000" kern="1200">
          <a:solidFill>
            <a:schemeClr val="tx1"/>
          </a:solidFill>
          <a:latin typeface="+mn-lt"/>
          <a:ea typeface="+mn-ea"/>
          <a:cs typeface="+mn-cs"/>
        </a:defRPr>
      </a:lvl8pPr>
      <a:lvl9pPr marL="3885909" indent="-228582" algn="l" defTabSz="45716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6" rtl="0" eaLnBrk="1" latinLnBrk="0" hangingPunct="1">
        <a:defRPr sz="1800" kern="1200">
          <a:solidFill>
            <a:schemeClr val="tx1"/>
          </a:solidFill>
          <a:latin typeface="+mn-lt"/>
          <a:ea typeface="+mn-ea"/>
          <a:cs typeface="+mn-cs"/>
        </a:defRPr>
      </a:lvl1pPr>
      <a:lvl2pPr marL="457166" algn="l" defTabSz="457166" rtl="0" eaLnBrk="1" latinLnBrk="0" hangingPunct="1">
        <a:defRPr sz="1800" kern="1200">
          <a:solidFill>
            <a:schemeClr val="tx1"/>
          </a:solidFill>
          <a:latin typeface="+mn-lt"/>
          <a:ea typeface="+mn-ea"/>
          <a:cs typeface="+mn-cs"/>
        </a:defRPr>
      </a:lvl2pPr>
      <a:lvl3pPr marL="914333" algn="l" defTabSz="457166" rtl="0" eaLnBrk="1" latinLnBrk="0" hangingPunct="1">
        <a:defRPr sz="1800" kern="1200">
          <a:solidFill>
            <a:schemeClr val="tx1"/>
          </a:solidFill>
          <a:latin typeface="+mn-lt"/>
          <a:ea typeface="+mn-ea"/>
          <a:cs typeface="+mn-cs"/>
        </a:defRPr>
      </a:lvl3pPr>
      <a:lvl4pPr marL="1371498" algn="l" defTabSz="457166" rtl="0" eaLnBrk="1" latinLnBrk="0" hangingPunct="1">
        <a:defRPr sz="1800" kern="1200">
          <a:solidFill>
            <a:schemeClr val="tx1"/>
          </a:solidFill>
          <a:latin typeface="+mn-lt"/>
          <a:ea typeface="+mn-ea"/>
          <a:cs typeface="+mn-cs"/>
        </a:defRPr>
      </a:lvl4pPr>
      <a:lvl5pPr marL="1828664" algn="l" defTabSz="457166" rtl="0" eaLnBrk="1" latinLnBrk="0" hangingPunct="1">
        <a:defRPr sz="1800" kern="1200">
          <a:solidFill>
            <a:schemeClr val="tx1"/>
          </a:solidFill>
          <a:latin typeface="+mn-lt"/>
          <a:ea typeface="+mn-ea"/>
          <a:cs typeface="+mn-cs"/>
        </a:defRPr>
      </a:lvl5pPr>
      <a:lvl6pPr marL="2285829" algn="l" defTabSz="457166" rtl="0" eaLnBrk="1" latinLnBrk="0" hangingPunct="1">
        <a:defRPr sz="1800" kern="1200">
          <a:solidFill>
            <a:schemeClr val="tx1"/>
          </a:solidFill>
          <a:latin typeface="+mn-lt"/>
          <a:ea typeface="+mn-ea"/>
          <a:cs typeface="+mn-cs"/>
        </a:defRPr>
      </a:lvl6pPr>
      <a:lvl7pPr marL="2742995" algn="l" defTabSz="457166" rtl="0" eaLnBrk="1" latinLnBrk="0" hangingPunct="1">
        <a:defRPr sz="1800" kern="1200">
          <a:solidFill>
            <a:schemeClr val="tx1"/>
          </a:solidFill>
          <a:latin typeface="+mn-lt"/>
          <a:ea typeface="+mn-ea"/>
          <a:cs typeface="+mn-cs"/>
        </a:defRPr>
      </a:lvl7pPr>
      <a:lvl8pPr marL="3200160" algn="l" defTabSz="457166" rtl="0" eaLnBrk="1" latinLnBrk="0" hangingPunct="1">
        <a:defRPr sz="1800" kern="1200">
          <a:solidFill>
            <a:schemeClr val="tx1"/>
          </a:solidFill>
          <a:latin typeface="+mn-lt"/>
          <a:ea typeface="+mn-ea"/>
          <a:cs typeface="+mn-cs"/>
        </a:defRPr>
      </a:lvl8pPr>
      <a:lvl9pPr marL="3657326" algn="l" defTabSz="45716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717" y="544747"/>
            <a:ext cx="10970683" cy="1143000"/>
          </a:xfrm>
          <a:prstGeom prst="rect">
            <a:avLst/>
          </a:prstGeom>
        </p:spPr>
        <p:txBody>
          <a:bodyPr vert="horz" lIns="0" tIns="0" rIns="0" bIns="0" rtlCol="0" anchor="t">
            <a:noAutofit/>
          </a:bodyPr>
          <a:lstStyle/>
          <a:p>
            <a:r>
              <a:rPr lang="en-US"/>
              <a:t>CLICK TO EDIT MASTER TITLE SLIDE</a:t>
            </a:r>
          </a:p>
        </p:txBody>
      </p:sp>
      <p:sp>
        <p:nvSpPr>
          <p:cNvPr id="3" name="Text Placeholder 2"/>
          <p:cNvSpPr>
            <a:spLocks noGrp="1"/>
          </p:cNvSpPr>
          <p:nvPr>
            <p:ph type="body" idx="1"/>
          </p:nvPr>
        </p:nvSpPr>
        <p:spPr>
          <a:xfrm>
            <a:off x="611717" y="1905001"/>
            <a:ext cx="10972800" cy="3802116"/>
          </a:xfrm>
          <a:prstGeom prst="rect">
            <a:avLst/>
          </a:prstGeom>
        </p:spPr>
        <p:txBody>
          <a:bodyPr vert="horz" lIns="0" tIns="0" rIns="0" bIns="0" rtlCol="0">
            <a:noAutofit/>
          </a:bodyPr>
          <a:lstStyle/>
          <a:p>
            <a:pPr lvl="0"/>
            <a:r>
              <a:rPr lang="en-US"/>
              <a:t>Body style </a:t>
            </a:r>
          </a:p>
          <a:p>
            <a:pPr lvl="1"/>
            <a:r>
              <a:rPr lang="en-US"/>
              <a:t>SUBHEADER</a:t>
            </a:r>
          </a:p>
          <a:p>
            <a:pPr lvl="2"/>
            <a:r>
              <a:rPr lang="en-US"/>
              <a:t>Bullet style</a:t>
            </a:r>
          </a:p>
          <a:p>
            <a:pPr lvl="3"/>
            <a:r>
              <a:rPr lang="en-US"/>
              <a:t>Second bullet style</a:t>
            </a:r>
          </a:p>
          <a:p>
            <a:pPr lvl="4"/>
            <a:r>
              <a:rPr lang="en-US"/>
              <a:t>Third bullet style</a:t>
            </a:r>
          </a:p>
        </p:txBody>
      </p:sp>
      <p:sp>
        <p:nvSpPr>
          <p:cNvPr id="22" name="Slide Number Placeholder 5"/>
          <p:cNvSpPr>
            <a:spLocks noGrp="1"/>
          </p:cNvSpPr>
          <p:nvPr>
            <p:ph type="sldNum" sz="quarter" idx="4"/>
          </p:nvPr>
        </p:nvSpPr>
        <p:spPr>
          <a:xfrm>
            <a:off x="11294141" y="6306693"/>
            <a:ext cx="288259" cy="170313"/>
          </a:xfrm>
          <a:prstGeom prst="rect">
            <a:avLst/>
          </a:prstGeom>
        </p:spPr>
        <p:txBody>
          <a:bodyPr vert="horz" lIns="0" tIns="0" rIns="0" bIns="0" rtlCol="0" anchor="b"/>
          <a:lstStyle>
            <a:lvl1pPr algn="r">
              <a:lnSpc>
                <a:spcPct val="90000"/>
              </a:lnSpc>
              <a:defRPr sz="788">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23" name="Footer Placeholder 3"/>
          <p:cNvSpPr>
            <a:spLocks noGrp="1"/>
          </p:cNvSpPr>
          <p:nvPr>
            <p:ph type="ftr" sz="quarter" idx="3"/>
          </p:nvPr>
        </p:nvSpPr>
        <p:spPr>
          <a:xfrm>
            <a:off x="3352800" y="6307283"/>
            <a:ext cx="7827421" cy="169723"/>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spTree>
    <p:extLst>
      <p:ext uri="{BB962C8B-B14F-4D97-AF65-F5344CB8AC3E}">
        <p14:creationId xmlns:p14="http://schemas.microsoft.com/office/powerpoint/2010/main" val="359455578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57166" rtl="0" eaLnBrk="1" latinLnBrk="0" hangingPunct="1">
        <a:lnSpc>
          <a:spcPct val="80000"/>
        </a:lnSpc>
        <a:spcBef>
          <a:spcPct val="0"/>
        </a:spcBef>
        <a:spcAft>
          <a:spcPts val="400"/>
        </a:spcAft>
        <a:buNone/>
        <a:defRPr sz="3000" b="1" i="0" kern="2800" spc="75" baseline="0">
          <a:solidFill>
            <a:schemeClr val="accent1"/>
          </a:solidFill>
          <a:latin typeface="Calibri" panose="020F0502020204030204" pitchFamily="34" charset="0"/>
          <a:ea typeface="Source Sans Pro" charset="0"/>
          <a:cs typeface="Calibri" panose="020F0502020204030204" pitchFamily="34" charset="0"/>
        </a:defRPr>
      </a:lvl1pPr>
    </p:titleStyle>
    <p:bodyStyle>
      <a:lvl1pPr marL="0" indent="0" algn="l" defTabSz="457166" rtl="0" eaLnBrk="1" latinLnBrk="0" hangingPunct="1">
        <a:lnSpc>
          <a:spcPts val="1875"/>
        </a:lnSpc>
        <a:spcBef>
          <a:spcPts val="400"/>
        </a:spcBef>
        <a:spcAft>
          <a:spcPts val="850"/>
        </a:spcAft>
        <a:buFont typeface="Arial"/>
        <a:buNone/>
        <a:defRPr lang="en-US" sz="1350" b="0" i="0" kern="1200" spc="0" dirty="0" smtClean="0">
          <a:solidFill>
            <a:schemeClr val="tx1"/>
          </a:solidFill>
          <a:latin typeface="Calibri" panose="020F0502020204030204" pitchFamily="34" charset="0"/>
          <a:ea typeface="Source Sans Pro Light" charset="0"/>
          <a:cs typeface="Calibri" panose="020F0502020204030204" pitchFamily="34" charset="0"/>
        </a:defRPr>
      </a:lvl1pPr>
      <a:lvl2pPr marL="0" indent="0" algn="l" defTabSz="457166" rtl="0" eaLnBrk="1" latinLnBrk="0" hangingPunct="1">
        <a:lnSpc>
          <a:spcPct val="100000"/>
        </a:lnSpc>
        <a:spcBef>
          <a:spcPts val="600"/>
        </a:spcBef>
        <a:spcAft>
          <a:spcPts val="0"/>
        </a:spcAft>
        <a:buFont typeface="Arial"/>
        <a:buNone/>
        <a:tabLst/>
        <a:defRPr lang="en-US" sz="1800" b="1" kern="1200" spc="75" baseline="0" dirty="0" smtClean="0">
          <a:solidFill>
            <a:schemeClr val="accent1"/>
          </a:solidFill>
          <a:latin typeface="Calibri" panose="020F0502020204030204" pitchFamily="34" charset="0"/>
          <a:ea typeface="Source Sans Pro" charset="0"/>
          <a:cs typeface="Calibri" panose="020F0502020204030204" pitchFamily="34" charset="0"/>
        </a:defRPr>
      </a:lvl2pPr>
      <a:lvl3pPr marL="169851" indent="-169851" algn="l" defTabSz="457166" rtl="0" eaLnBrk="1" latinLnBrk="0" hangingPunct="1">
        <a:lnSpc>
          <a:spcPct val="100000"/>
        </a:lnSpc>
        <a:spcBef>
          <a:spcPts val="400"/>
        </a:spcBef>
        <a:spcAft>
          <a:spcPts val="400"/>
        </a:spcAft>
        <a:buFont typeface="Arial"/>
        <a:buChar char="•"/>
        <a:defRPr lang="en-US" sz="1350"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3pPr>
      <a:lvl4pPr marL="401608" indent="-168263" algn="l" defTabSz="457166" rtl="0" eaLnBrk="1" latinLnBrk="0" hangingPunct="1">
        <a:lnSpc>
          <a:spcPct val="100000"/>
        </a:lnSpc>
        <a:spcBef>
          <a:spcPts val="400"/>
        </a:spcBef>
        <a:spcAft>
          <a:spcPts val="400"/>
        </a:spcAft>
        <a:buFont typeface="Lucida Grande"/>
        <a:buChar char="-"/>
        <a:tabLst/>
        <a:defRPr lang="en-US" sz="1100"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4pPr>
      <a:lvl5pPr marL="627017" indent="-171438" algn="l" defTabSz="457166" rtl="0" eaLnBrk="1" latinLnBrk="0" hangingPunct="1">
        <a:lnSpc>
          <a:spcPct val="100000"/>
        </a:lnSpc>
        <a:spcBef>
          <a:spcPts val="400"/>
        </a:spcBef>
        <a:spcAft>
          <a:spcPts val="400"/>
        </a:spcAft>
        <a:buFont typeface="Arial"/>
        <a:buChar char="•"/>
        <a:tabLst/>
        <a:defRPr lang="en-US" sz="1000" b="0" i="0" kern="1200" spc="0" baseline="0" dirty="0">
          <a:solidFill>
            <a:schemeClr val="tx1"/>
          </a:solidFill>
          <a:latin typeface="Calibri" panose="020F0502020204030204" pitchFamily="34" charset="0"/>
          <a:ea typeface="Source Sans Pro Light" charset="0"/>
          <a:cs typeface="Calibri" panose="020F0502020204030204" pitchFamily="34" charset="0"/>
        </a:defRPr>
      </a:lvl5pPr>
      <a:lvl6pPr marL="2514411" indent="-228582" algn="l" defTabSz="457166" rtl="0" eaLnBrk="1" latinLnBrk="0" hangingPunct="1">
        <a:spcBef>
          <a:spcPct val="20000"/>
        </a:spcBef>
        <a:buFont typeface="Arial"/>
        <a:buChar char="•"/>
        <a:defRPr sz="2000" kern="1200">
          <a:solidFill>
            <a:schemeClr val="tx1"/>
          </a:solidFill>
          <a:latin typeface="+mn-lt"/>
          <a:ea typeface="+mn-ea"/>
          <a:cs typeface="+mn-cs"/>
        </a:defRPr>
      </a:lvl6pPr>
      <a:lvl7pPr marL="2971578" indent="-228582" algn="l" defTabSz="457166" rtl="0" eaLnBrk="1" latinLnBrk="0" hangingPunct="1">
        <a:spcBef>
          <a:spcPct val="20000"/>
        </a:spcBef>
        <a:buFont typeface="Arial"/>
        <a:buChar char="•"/>
        <a:defRPr sz="2000" kern="1200">
          <a:solidFill>
            <a:schemeClr val="tx1"/>
          </a:solidFill>
          <a:latin typeface="+mn-lt"/>
          <a:ea typeface="+mn-ea"/>
          <a:cs typeface="+mn-cs"/>
        </a:defRPr>
      </a:lvl7pPr>
      <a:lvl8pPr marL="3428744" indent="-228582" algn="l" defTabSz="457166" rtl="0" eaLnBrk="1" latinLnBrk="0" hangingPunct="1">
        <a:spcBef>
          <a:spcPct val="20000"/>
        </a:spcBef>
        <a:buFont typeface="Arial"/>
        <a:buChar char="•"/>
        <a:defRPr sz="2000" kern="1200">
          <a:solidFill>
            <a:schemeClr val="tx1"/>
          </a:solidFill>
          <a:latin typeface="+mn-lt"/>
          <a:ea typeface="+mn-ea"/>
          <a:cs typeface="+mn-cs"/>
        </a:defRPr>
      </a:lvl8pPr>
      <a:lvl9pPr marL="3885909" indent="-228582" algn="l" defTabSz="45716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6" rtl="0" eaLnBrk="1" latinLnBrk="0" hangingPunct="1">
        <a:defRPr sz="1800" kern="1200">
          <a:solidFill>
            <a:schemeClr val="tx1"/>
          </a:solidFill>
          <a:latin typeface="+mn-lt"/>
          <a:ea typeface="+mn-ea"/>
          <a:cs typeface="+mn-cs"/>
        </a:defRPr>
      </a:lvl1pPr>
      <a:lvl2pPr marL="457166" algn="l" defTabSz="457166" rtl="0" eaLnBrk="1" latinLnBrk="0" hangingPunct="1">
        <a:defRPr sz="1800" kern="1200">
          <a:solidFill>
            <a:schemeClr val="tx1"/>
          </a:solidFill>
          <a:latin typeface="+mn-lt"/>
          <a:ea typeface="+mn-ea"/>
          <a:cs typeface="+mn-cs"/>
        </a:defRPr>
      </a:lvl2pPr>
      <a:lvl3pPr marL="914333" algn="l" defTabSz="457166" rtl="0" eaLnBrk="1" latinLnBrk="0" hangingPunct="1">
        <a:defRPr sz="1800" kern="1200">
          <a:solidFill>
            <a:schemeClr val="tx1"/>
          </a:solidFill>
          <a:latin typeface="+mn-lt"/>
          <a:ea typeface="+mn-ea"/>
          <a:cs typeface="+mn-cs"/>
        </a:defRPr>
      </a:lvl3pPr>
      <a:lvl4pPr marL="1371498" algn="l" defTabSz="457166" rtl="0" eaLnBrk="1" latinLnBrk="0" hangingPunct="1">
        <a:defRPr sz="1800" kern="1200">
          <a:solidFill>
            <a:schemeClr val="tx1"/>
          </a:solidFill>
          <a:latin typeface="+mn-lt"/>
          <a:ea typeface="+mn-ea"/>
          <a:cs typeface="+mn-cs"/>
        </a:defRPr>
      </a:lvl4pPr>
      <a:lvl5pPr marL="1828664" algn="l" defTabSz="457166" rtl="0" eaLnBrk="1" latinLnBrk="0" hangingPunct="1">
        <a:defRPr sz="1800" kern="1200">
          <a:solidFill>
            <a:schemeClr val="tx1"/>
          </a:solidFill>
          <a:latin typeface="+mn-lt"/>
          <a:ea typeface="+mn-ea"/>
          <a:cs typeface="+mn-cs"/>
        </a:defRPr>
      </a:lvl5pPr>
      <a:lvl6pPr marL="2285829" algn="l" defTabSz="457166" rtl="0" eaLnBrk="1" latinLnBrk="0" hangingPunct="1">
        <a:defRPr sz="1800" kern="1200">
          <a:solidFill>
            <a:schemeClr val="tx1"/>
          </a:solidFill>
          <a:latin typeface="+mn-lt"/>
          <a:ea typeface="+mn-ea"/>
          <a:cs typeface="+mn-cs"/>
        </a:defRPr>
      </a:lvl6pPr>
      <a:lvl7pPr marL="2742995" algn="l" defTabSz="457166" rtl="0" eaLnBrk="1" latinLnBrk="0" hangingPunct="1">
        <a:defRPr sz="1800" kern="1200">
          <a:solidFill>
            <a:schemeClr val="tx1"/>
          </a:solidFill>
          <a:latin typeface="+mn-lt"/>
          <a:ea typeface="+mn-ea"/>
          <a:cs typeface="+mn-cs"/>
        </a:defRPr>
      </a:lvl7pPr>
      <a:lvl8pPr marL="3200160" algn="l" defTabSz="457166" rtl="0" eaLnBrk="1" latinLnBrk="0" hangingPunct="1">
        <a:defRPr sz="1800" kern="1200">
          <a:solidFill>
            <a:schemeClr val="tx1"/>
          </a:solidFill>
          <a:latin typeface="+mn-lt"/>
          <a:ea typeface="+mn-ea"/>
          <a:cs typeface="+mn-cs"/>
        </a:defRPr>
      </a:lvl8pPr>
      <a:lvl9pPr marL="3657326" algn="l" defTabSz="45716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8292FB-6584-D197-9782-D62EE45BED21}"/>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10/21/2024</a:t>
            </a:fld>
            <a:endParaRPr lang="en-US"/>
          </a:p>
        </p:txBody>
      </p:sp>
      <p:sp>
        <p:nvSpPr>
          <p:cNvPr id="8" name="Footer Placeholder 4">
            <a:extLst>
              <a:ext uri="{FF2B5EF4-FFF2-40B4-BE49-F238E27FC236}">
                <a16:creationId xmlns:a16="http://schemas.microsoft.com/office/drawing/2014/main" id="{ECF04CBB-966F-C440-61EC-C02783C33E94}"/>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9" name="Slide Number Placeholder 5">
            <a:extLst>
              <a:ext uri="{FF2B5EF4-FFF2-40B4-BE49-F238E27FC236}">
                <a16:creationId xmlns:a16="http://schemas.microsoft.com/office/drawing/2014/main" id="{90D7B1CF-5A5C-29AB-2626-F41210031FA1}"/>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57441807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746F8"/>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10/21/2024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spTree>
    <p:extLst>
      <p:ext uri="{BB962C8B-B14F-4D97-AF65-F5344CB8AC3E}">
        <p14:creationId xmlns:p14="http://schemas.microsoft.com/office/powerpoint/2010/main" val="1954822037"/>
      </p:ext>
    </p:extLst>
  </p:cSld>
  <p:clrMap bg1="lt1" tx1="dk1" bg2="lt2" tx2="dk2" accent1="accent1" accent2="accent2" accent3="accent3" accent4="accent4" accent5="accent5" accent6="accent6" hlink="hlink" folHlink="folHlink"/>
  <p:sldLayoutIdLst>
    <p:sldLayoutId id="2147483740"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A8FC40-61C2-494B-9486-C01C2DB651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17F0EB-D094-486A-845A-405BCF923E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2FB42A-C5DC-4B79-A8CB-63B236633B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1BAA6-E841-4C54-B871-927378619EF0}" type="datetimeFigureOut">
              <a:rPr lang="en-US" smtClean="0"/>
              <a:t>10/21/2024</a:t>
            </a:fld>
            <a:endParaRPr lang="en-US"/>
          </a:p>
        </p:txBody>
      </p:sp>
      <p:sp>
        <p:nvSpPr>
          <p:cNvPr id="5" name="Footer Placeholder 4">
            <a:extLst>
              <a:ext uri="{FF2B5EF4-FFF2-40B4-BE49-F238E27FC236}">
                <a16:creationId xmlns:a16="http://schemas.microsoft.com/office/drawing/2014/main" id="{976D623B-74B0-4956-8B8C-D35964CD6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771534-EACD-4307-82BF-B0C94151E0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C6A25-BF00-4666-956F-DB00BD3EE1D8}" type="slidenum">
              <a:rPr lang="en-US" smtClean="0"/>
              <a:t>‹#›</a:t>
            </a:fld>
            <a:endParaRPr lang="en-US"/>
          </a:p>
        </p:txBody>
      </p:sp>
    </p:spTree>
    <p:extLst>
      <p:ext uri="{BB962C8B-B14F-4D97-AF65-F5344CB8AC3E}">
        <p14:creationId xmlns:p14="http://schemas.microsoft.com/office/powerpoint/2010/main" val="914132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506860-307B-7E4D-93C3-6CFEE47124A2}" type="datetimeFigureOut">
              <a:t>10/21/2024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684B7F-3908-134C-8739-A1F750FCEE8F}" type="slidenum">
              <a:t>‹#›</a:t>
            </a:fld>
            <a:endParaRPr lang="en-US"/>
          </a:p>
        </p:txBody>
      </p:sp>
      <p:cxnSp>
        <p:nvCxnSpPr>
          <p:cNvPr id="9" name="Straight Connector 8">
            <a:extLst>
              <a:ext uri="{FF2B5EF4-FFF2-40B4-BE49-F238E27FC236}">
                <a16:creationId xmlns:a16="http://schemas.microsoft.com/office/drawing/2014/main" id="{36670798-98A4-814D-82B0-DC850C52B5AF}"/>
              </a:ext>
            </a:extLst>
          </p:cNvPr>
          <p:cNvCxnSpPr/>
          <p:nvPr userDrawn="1"/>
        </p:nvCxnSpPr>
        <p:spPr>
          <a:xfrm>
            <a:off x="335667" y="228599"/>
            <a:ext cx="0" cy="731520"/>
          </a:xfrm>
          <a:prstGeom prst="line">
            <a:avLst/>
          </a:prstGeom>
          <a:ln w="41275">
            <a:solidFill>
              <a:srgbClr val="CC15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83627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1" i="0" kern="1200" baseline="0">
          <a:solidFill>
            <a:srgbClr val="403F41"/>
          </a:solidFill>
          <a:latin typeface="Source Sans Pro" panose="020B05030304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03F4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03F4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3F4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hyperlink" Target="https://www.flickr.com/photos/47121680@N00/48459436397"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3.png"/><Relationship Id="rId7" Type="http://schemas.openxmlformats.org/officeDocument/2006/relationships/diagramColors" Target="../diagrams/colors4.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4.jpeg"/><Relationship Id="rId7" Type="http://schemas.openxmlformats.org/officeDocument/2006/relationships/diagramColors" Target="../diagrams/colors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5.png"/><Relationship Id="rId7" Type="http://schemas.openxmlformats.org/officeDocument/2006/relationships/diagramColors" Target="../diagrams/colors6.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8" Type="http://schemas.openxmlformats.org/officeDocument/2006/relationships/hyperlink" Target="https://www.cancer.org/cancer/risk-prevention/tobacco/health-risks-of-tobacco/health-risks-of-smoking-tobacco.html" TargetMode="External"/><Relationship Id="rId13" Type="http://schemas.openxmlformats.org/officeDocument/2006/relationships/image" Target="../media/image25.png"/><Relationship Id="rId3" Type="http://schemas.openxmlformats.org/officeDocument/2006/relationships/image" Target="../media/image57.jpeg"/><Relationship Id="rId7" Type="http://schemas.openxmlformats.org/officeDocument/2006/relationships/hyperlink" Target="https://www.cancer.org/research/acs-research-news/expert-panel-physical-activity-helps-prevent-cancer-and-may-help-cancer-survivors-live-longer.html" TargetMode="External"/><Relationship Id="rId12" Type="http://schemas.openxmlformats.org/officeDocument/2006/relationships/hyperlink" Target="https://www.cancer.org/cancer/risk-prevention/diet-physical-activity/eat-healthy/add-fruits-and-veggies-to-your-diet.html" TargetMode="External"/><Relationship Id="rId2" Type="http://schemas.openxmlformats.org/officeDocument/2006/relationships/image" Target="../media/image56.jpeg"/><Relationship Id="rId1" Type="http://schemas.openxmlformats.org/officeDocument/2006/relationships/slideLayout" Target="../slideLayouts/slideLayout14.xml"/><Relationship Id="rId6" Type="http://schemas.openxmlformats.org/officeDocument/2006/relationships/hyperlink" Target="https://www.cancer.org/research/acs-research-news/study-high-bmi-plus-certain-genetic-makeup-equals-sharp-increase-in-womens-colorectal-cancer-risk.html" TargetMode="External"/><Relationship Id="rId11" Type="http://schemas.openxmlformats.org/officeDocument/2006/relationships/hyperlink" Target="https://www.cancer.org/cancer/risk-prevention/diet-physical-activity/alcohol-use-and-cancer.html" TargetMode="External"/><Relationship Id="rId5" Type="http://schemas.openxmlformats.org/officeDocument/2006/relationships/hyperlink" Target="https://www.cancer.org/cancer/types/colon-rectal-cancer/causes-risks-prevention/risk-factors.html" TargetMode="External"/><Relationship Id="rId10" Type="http://schemas.openxmlformats.org/officeDocument/2006/relationships/hyperlink" Target="https://www.cancer.org/cancer/types/colon-rectal-cancer/causes-risks-prevention/prevention.html" TargetMode="External"/><Relationship Id="rId4" Type="http://schemas.openxmlformats.org/officeDocument/2006/relationships/image" Target="../media/image58.jpeg"/><Relationship Id="rId9" Type="http://schemas.openxmlformats.org/officeDocument/2006/relationships/hyperlink" Target="https://www.cancer.org/cancer/latest-news/hot-dogs-hamburgers-bacon.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4.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3.png"/><Relationship Id="rId4" Type="http://schemas.openxmlformats.org/officeDocument/2006/relationships/image" Target="../media/image32.emf"/></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9.jpe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hyperlink" Target="https://gastrores.org/index.php/Gastrores" TargetMode="External"/><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hyperlink" Target="https://www.flickr.com/photos/41246700@N05/9498501985"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3.jpeg"/><Relationship Id="rId5" Type="http://schemas.openxmlformats.org/officeDocument/2006/relationships/image" Target="../media/image39.png"/><Relationship Id="rId10" Type="http://schemas.openxmlformats.org/officeDocument/2006/relationships/hyperlink" Target="https://pixabay.com/en/girl-vietnam-female-asian-people-1718120/" TargetMode="External"/><Relationship Id="rId4" Type="http://schemas.openxmlformats.org/officeDocument/2006/relationships/image" Target="../media/image38.png"/><Relationship Id="rId9" Type="http://schemas.openxmlformats.org/officeDocument/2006/relationships/image" Target="../media/image42.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4.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C69258-5C52-8514-1C4B-FC73C50639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05" b="26667"/>
          <a:stretch/>
        </p:blipFill>
        <p:spPr>
          <a:xfrm>
            <a:off x="0" y="1828800"/>
            <a:ext cx="11520758" cy="5029200"/>
          </a:xfrm>
          <a:prstGeom prst="rect">
            <a:avLst/>
          </a:prstGeom>
          <a:noFill/>
          <a:ln>
            <a:noFill/>
          </a:ln>
        </p:spPr>
      </p:pic>
      <p:sp>
        <p:nvSpPr>
          <p:cNvPr id="10" name="Title 1">
            <a:extLst>
              <a:ext uri="{FF2B5EF4-FFF2-40B4-BE49-F238E27FC236}">
                <a16:creationId xmlns:a16="http://schemas.microsoft.com/office/drawing/2014/main" id="{DDFC9335-8BE8-DFEE-B8E4-247C908BE28D}"/>
              </a:ext>
            </a:extLst>
          </p:cNvPr>
          <p:cNvSpPr txBox="1">
            <a:spLocks/>
          </p:cNvSpPr>
          <p:nvPr/>
        </p:nvSpPr>
        <p:spPr>
          <a:xfrm>
            <a:off x="821870" y="4095614"/>
            <a:ext cx="9226256" cy="1828800"/>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9020"/>
              </a:lnSpc>
            </a:pPr>
            <a:r>
              <a:rPr lang="en-US" sz="5400" b="1" dirty="0">
                <a:solidFill>
                  <a:schemeClr val="bg1"/>
                </a:solidFill>
                <a:latin typeface="Poppins"/>
                <a:cs typeface="Poppins"/>
              </a:rPr>
              <a:t>Health Equity Ambassador – Disparities &amp; Risk Presentation</a:t>
            </a:r>
            <a:endParaRPr lang="en-US" sz="5400" b="1" dirty="0">
              <a:solidFill>
                <a:schemeClr val="bg1"/>
              </a:solidFill>
              <a:latin typeface="Poppins" pitchFamily="2" charset="77"/>
              <a:cs typeface="Poppins" pitchFamily="2" charset="77"/>
            </a:endParaRPr>
          </a:p>
        </p:txBody>
      </p:sp>
      <p:sp>
        <p:nvSpPr>
          <p:cNvPr id="2" name="Title 1">
            <a:extLst>
              <a:ext uri="{FF2B5EF4-FFF2-40B4-BE49-F238E27FC236}">
                <a16:creationId xmlns:a16="http://schemas.microsoft.com/office/drawing/2014/main" id="{F48BDDEE-2983-B028-4BC8-82783E51B860}"/>
              </a:ext>
            </a:extLst>
          </p:cNvPr>
          <p:cNvSpPr>
            <a:spLocks noGrp="1"/>
          </p:cNvSpPr>
          <p:nvPr>
            <p:ph type="ctrTitle"/>
          </p:nvPr>
        </p:nvSpPr>
        <p:spPr>
          <a:xfrm>
            <a:off x="823641" y="6125314"/>
            <a:ext cx="5862060" cy="506003"/>
          </a:xfrm>
        </p:spPr>
        <p:txBody>
          <a:bodyPr lIns="0" tIns="0" rIns="0" bIns="0" anchor="t">
            <a:noAutofit/>
          </a:bodyPr>
          <a:lstStyle/>
          <a:p>
            <a:pPr algn="l">
              <a:lnSpc>
                <a:spcPct val="100000"/>
              </a:lnSpc>
            </a:pPr>
            <a:r>
              <a:rPr lang="en-US" sz="2400" dirty="0">
                <a:solidFill>
                  <a:schemeClr val="bg1"/>
                </a:solidFill>
                <a:latin typeface="Poppins"/>
                <a:cs typeface="Poppins"/>
              </a:rPr>
              <a:t>August 1, 2023</a:t>
            </a:r>
          </a:p>
        </p:txBody>
      </p:sp>
      <p:pic>
        <p:nvPicPr>
          <p:cNvPr id="3" name="Picture 4">
            <a:extLst>
              <a:ext uri="{FF2B5EF4-FFF2-40B4-BE49-F238E27FC236}">
                <a16:creationId xmlns:a16="http://schemas.microsoft.com/office/drawing/2014/main" id="{4E51092A-0252-2149-936F-1FBCFF4929B2}"/>
              </a:ext>
            </a:extLst>
          </p:cNvPr>
          <p:cNvPicPr>
            <a:picLocks noChangeAspect="1"/>
          </p:cNvPicPr>
          <p:nvPr/>
        </p:nvPicPr>
        <p:blipFill>
          <a:blip r:embed="rId3"/>
          <a:stretch>
            <a:fillRect/>
          </a:stretch>
        </p:blipFill>
        <p:spPr>
          <a:xfrm>
            <a:off x="8773633" y="109870"/>
            <a:ext cx="2743200" cy="1499191"/>
          </a:xfrm>
          <a:prstGeom prst="rect">
            <a:avLst/>
          </a:prstGeom>
        </p:spPr>
      </p:pic>
    </p:spTree>
    <p:extLst>
      <p:ext uri="{BB962C8B-B14F-4D97-AF65-F5344CB8AC3E}">
        <p14:creationId xmlns:p14="http://schemas.microsoft.com/office/powerpoint/2010/main" val="2650643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
            <a:extLst>
              <a:ext uri="{FF2B5EF4-FFF2-40B4-BE49-F238E27FC236}">
                <a16:creationId xmlns:a16="http://schemas.microsoft.com/office/drawing/2014/main" id="{E0D7F3A6-C277-4361-B34C-AA1F8C225C8D}"/>
              </a:ext>
            </a:extLst>
          </p:cNvPr>
          <p:cNvSpPr>
            <a:spLocks noGrp="1"/>
          </p:cNvSpPr>
          <p:nvPr>
            <p:ph type="body" sz="quarter" idx="15"/>
          </p:nvPr>
        </p:nvSpPr>
        <p:spPr>
          <a:xfrm>
            <a:off x="7613582" y="3763477"/>
            <a:ext cx="2794067" cy="2851995"/>
          </a:xfrm>
          <a:solidFill>
            <a:srgbClr val="C00000"/>
          </a:solidFill>
        </p:spPr>
        <p:txBody>
          <a:bodyPr>
            <a:normAutofit/>
          </a:bodyPr>
          <a:lstStyle/>
          <a:p>
            <a:endParaRPr lang="en-US"/>
          </a:p>
        </p:txBody>
      </p:sp>
      <p:sp>
        <p:nvSpPr>
          <p:cNvPr id="37" name="Text Placeholder 36">
            <a:extLst>
              <a:ext uri="{FF2B5EF4-FFF2-40B4-BE49-F238E27FC236}">
                <a16:creationId xmlns:a16="http://schemas.microsoft.com/office/drawing/2014/main" id="{B2B92AC3-4327-264D-BD78-533DFC2E91D8}"/>
              </a:ext>
            </a:extLst>
          </p:cNvPr>
          <p:cNvSpPr>
            <a:spLocks noGrp="1"/>
          </p:cNvSpPr>
          <p:nvPr>
            <p:ph type="body" sz="quarter" idx="14"/>
          </p:nvPr>
        </p:nvSpPr>
        <p:spPr>
          <a:xfrm>
            <a:off x="397845" y="242528"/>
            <a:ext cx="10728959" cy="731520"/>
          </a:xfrm>
        </p:spPr>
        <p:txBody>
          <a:bodyPr/>
          <a:lstStyle/>
          <a:p>
            <a:r>
              <a:rPr lang="en-US" sz="4000">
                <a:solidFill>
                  <a:srgbClr val="002060"/>
                </a:solidFill>
                <a:latin typeface="Poppins" panose="00000500000000000000" pitchFamily="2" charset="0"/>
                <a:cs typeface="Poppins" panose="00000500000000000000" pitchFamily="2" charset="0"/>
              </a:rPr>
              <a:t>OVERVIEW OF BREAST CANCER</a:t>
            </a:r>
          </a:p>
        </p:txBody>
      </p:sp>
      <p:sp>
        <p:nvSpPr>
          <p:cNvPr id="10" name="TextBox 9">
            <a:extLst>
              <a:ext uri="{FF2B5EF4-FFF2-40B4-BE49-F238E27FC236}">
                <a16:creationId xmlns:a16="http://schemas.microsoft.com/office/drawing/2014/main" id="{15D3745C-1510-46D1-A3CA-D32729156C1F}"/>
              </a:ext>
            </a:extLst>
          </p:cNvPr>
          <p:cNvSpPr txBox="1"/>
          <p:nvPr/>
        </p:nvSpPr>
        <p:spPr>
          <a:xfrm>
            <a:off x="397845" y="1566425"/>
            <a:ext cx="6911417" cy="3452227"/>
          </a:xfrm>
          <a:prstGeom prst="rect">
            <a:avLst/>
          </a:prstGeom>
          <a:noFill/>
        </p:spPr>
        <p:txBody>
          <a:bodyPr wrap="square">
            <a:spAutoFit/>
          </a:bodyPr>
          <a:lstStyle/>
          <a:p>
            <a:pPr marL="228600" indent="-228600">
              <a:lnSpc>
                <a:spcPct val="80000"/>
              </a:lnSpc>
              <a:spcBef>
                <a:spcPts val="1000"/>
              </a:spcBef>
              <a:buFont typeface="Arial" panose="020B0604020202020204" pitchFamily="34" charset="0"/>
              <a:buChar cha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Breast cancer is the </a:t>
            </a:r>
            <a:r>
              <a:rPr lang="en-US" sz="2000" b="1">
                <a:solidFill>
                  <a:srgbClr val="002060"/>
                </a:solidFill>
                <a:latin typeface="Poppins" panose="00000500000000000000" pitchFamily="2" charset="0"/>
                <a:ea typeface="Source Sans Pro" panose="020B0503030403020204" pitchFamily="34" charset="0"/>
                <a:cs typeface="Poppins" panose="00000500000000000000" pitchFamily="2" charset="0"/>
              </a:rPr>
              <a:t>most</a:t>
            </a: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 common cancer in American women, except for skin cancers</a:t>
            </a:r>
          </a:p>
          <a:p>
            <a:pPr marL="228600" indent="-228600">
              <a:lnSpc>
                <a:spcPct val="80000"/>
              </a:lnSpc>
              <a:spcBef>
                <a:spcPts val="1000"/>
              </a:spcBef>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 </a:t>
            </a:r>
          </a:p>
          <a:p>
            <a:pPr marL="228600" indent="-228600">
              <a:lnSpc>
                <a:spcPct val="80000"/>
              </a:lnSpc>
              <a:spcBef>
                <a:spcPts val="1000"/>
              </a:spcBef>
              <a:buFont typeface="Arial" panose="020B0604020202020204" pitchFamily="34" charset="0"/>
              <a:buChar cha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The average risk of a woman in the United States developing breast cancer sometime in her life is about 13%.</a:t>
            </a:r>
          </a:p>
          <a:p>
            <a:pPr marL="228600" indent="-228600">
              <a:lnSpc>
                <a:spcPct val="80000"/>
              </a:lnSpc>
              <a:spcBef>
                <a:spcPts val="1000"/>
              </a:spcBef>
            </a:pPr>
            <a:endPar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endParaRPr>
          </a:p>
          <a:p>
            <a:pPr marL="228600" indent="-228600">
              <a:lnSpc>
                <a:spcPct val="80000"/>
              </a:lnSpc>
              <a:spcBef>
                <a:spcPts val="1000"/>
              </a:spcBef>
              <a:buFont typeface="Arial" panose="020B0604020202020204" pitchFamily="34" charset="0"/>
              <a:buChar cha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This means there is a </a:t>
            </a:r>
            <a:r>
              <a:rPr lang="en-US" sz="2000" b="1">
                <a:solidFill>
                  <a:srgbClr val="002060"/>
                </a:solidFill>
                <a:latin typeface="Poppins" panose="00000500000000000000" pitchFamily="2" charset="0"/>
                <a:ea typeface="Source Sans Pro" panose="020B0503030403020204" pitchFamily="34" charset="0"/>
                <a:cs typeface="Poppins" panose="00000500000000000000" pitchFamily="2" charset="0"/>
              </a:rPr>
              <a:t>1 in 8 </a:t>
            </a: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chance she will develop breast cancer. </a:t>
            </a:r>
          </a:p>
          <a:p>
            <a:pPr marL="685800" lvl="2" indent="-228600">
              <a:lnSpc>
                <a:spcPct val="80000"/>
              </a:lnSpc>
              <a:spcBef>
                <a:spcPts val="1000"/>
              </a:spcBef>
              <a:buFont typeface="Arial" panose="020B0604020202020204" pitchFamily="34" charset="0"/>
              <a:buChar cha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This also means there is a 7 in 8 chance she will never have the disease.</a:t>
            </a:r>
          </a:p>
        </p:txBody>
      </p:sp>
      <p:pic>
        <p:nvPicPr>
          <p:cNvPr id="15" name="Picture Placeholder 7" descr="A picture containing person, indoor, group, people&#10;&#10;Description automatically generated">
            <a:extLst>
              <a:ext uri="{FF2B5EF4-FFF2-40B4-BE49-F238E27FC236}">
                <a16:creationId xmlns:a16="http://schemas.microsoft.com/office/drawing/2014/main" id="{69B6ACB4-D6EE-4741-81F7-EA085C5F3D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121"/>
          <a:stretch/>
        </p:blipFill>
        <p:spPr>
          <a:xfrm>
            <a:off x="8432171" y="1915427"/>
            <a:ext cx="2591016" cy="4370163"/>
          </a:xfrm>
          <a:prstGeom prst="rect">
            <a:avLst/>
          </a:prstGeom>
        </p:spPr>
      </p:pic>
      <p:pic>
        <p:nvPicPr>
          <p:cNvPr id="3" name="Picture 2">
            <a:extLst>
              <a:ext uri="{FF2B5EF4-FFF2-40B4-BE49-F238E27FC236}">
                <a16:creationId xmlns:a16="http://schemas.microsoft.com/office/drawing/2014/main" id="{DB5C66FF-B9B4-DF7D-9951-4DBE23876468}"/>
              </a:ext>
            </a:extLst>
          </p:cNvPr>
          <p:cNvPicPr>
            <a:picLocks noChangeAspect="1"/>
          </p:cNvPicPr>
          <p:nvPr/>
        </p:nvPicPr>
        <p:blipFill>
          <a:blip r:embed="rId4"/>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255897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7">
            <a:extLst>
              <a:ext uri="{FF2B5EF4-FFF2-40B4-BE49-F238E27FC236}">
                <a16:creationId xmlns:a16="http://schemas.microsoft.com/office/drawing/2014/main" id="{D40F0A4E-E6B1-4EF8-B48E-484A422DAB99}"/>
              </a:ext>
            </a:extLst>
          </p:cNvPr>
          <p:cNvSpPr txBox="1">
            <a:spLocks/>
          </p:cNvSpPr>
          <p:nvPr/>
        </p:nvSpPr>
        <p:spPr>
          <a:xfrm>
            <a:off x="311950" y="305902"/>
            <a:ext cx="10075223" cy="7282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03F4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03F4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3F4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rgbClr val="002060"/>
                </a:solidFill>
                <a:latin typeface="Poppins" panose="00000500000000000000" pitchFamily="2" charset="0"/>
                <a:cs typeface="Poppins" panose="00000500000000000000" pitchFamily="2" charset="0"/>
              </a:rPr>
              <a:t>OVERVIEW OF COLORECTAL CANCER</a:t>
            </a:r>
          </a:p>
        </p:txBody>
      </p:sp>
      <p:sp>
        <p:nvSpPr>
          <p:cNvPr id="16" name="TextBox 15">
            <a:extLst>
              <a:ext uri="{FF2B5EF4-FFF2-40B4-BE49-F238E27FC236}">
                <a16:creationId xmlns:a16="http://schemas.microsoft.com/office/drawing/2014/main" id="{1EF43F98-1B1C-478F-BFB5-170F5187B919}"/>
              </a:ext>
            </a:extLst>
          </p:cNvPr>
          <p:cNvSpPr txBox="1"/>
          <p:nvPr/>
        </p:nvSpPr>
        <p:spPr>
          <a:xfrm>
            <a:off x="2164836" y="1798320"/>
            <a:ext cx="8657923" cy="369332"/>
          </a:xfrm>
          <a:prstGeom prst="rect">
            <a:avLst/>
          </a:prstGeom>
          <a:noFill/>
        </p:spPr>
        <p:txBody>
          <a:bodyPr wrap="square" rtlCol="0">
            <a:spAutoFit/>
          </a:bodyPr>
          <a:lstStyle/>
          <a:p>
            <a:endParaRPr lang="en-US"/>
          </a:p>
        </p:txBody>
      </p:sp>
      <p:sp>
        <p:nvSpPr>
          <p:cNvPr id="2" name="TextBox 1">
            <a:extLst>
              <a:ext uri="{FF2B5EF4-FFF2-40B4-BE49-F238E27FC236}">
                <a16:creationId xmlns:a16="http://schemas.microsoft.com/office/drawing/2014/main" id="{E0C0F033-83AB-4DCD-A179-04D820622BD1}"/>
              </a:ext>
            </a:extLst>
          </p:cNvPr>
          <p:cNvSpPr txBox="1"/>
          <p:nvPr/>
        </p:nvSpPr>
        <p:spPr>
          <a:xfrm>
            <a:off x="687299" y="1510643"/>
            <a:ext cx="9353317" cy="4154984"/>
          </a:xfrm>
          <a:prstGeom prst="rect">
            <a:avLst/>
          </a:prstGeom>
          <a:noFill/>
        </p:spPr>
        <p:txBody>
          <a:bodyPr wrap="square" rtlCol="0">
            <a:spAutoFit/>
          </a:bodyPr>
          <a:lstStyle/>
          <a:p>
            <a:pPr marL="628650" indent="-285750">
              <a:buFont typeface="Arial" panose="020B0604020202020204" pitchFamily="34" charset="0"/>
              <a:buChar char="•"/>
              <a:defRPr/>
            </a:pPr>
            <a:r>
              <a:rPr lang="en-US" sz="2400">
                <a:solidFill>
                  <a:srgbClr val="002060"/>
                </a:solidFill>
                <a:latin typeface="Source Sans Pro" panose="020B0503030403020204" pitchFamily="34" charset="0"/>
                <a:ea typeface="Source Sans Pro" panose="020B0503030403020204" pitchFamily="34" charset="0"/>
                <a:cs typeface="Poppins" panose="00000500000000000000" pitchFamily="2" charset="0"/>
              </a:rPr>
              <a:t>Cancer that begins in the colon and rectum (bowels). </a:t>
            </a:r>
          </a:p>
          <a:p>
            <a:pPr marL="628650" indent="-285750">
              <a:buFont typeface="Arial" panose="020B0604020202020204" pitchFamily="34" charset="0"/>
              <a:buChar char="•"/>
              <a:defRPr/>
            </a:pPr>
            <a:endParaRPr lang="en-US" sz="2400">
              <a:solidFill>
                <a:srgbClr val="002060"/>
              </a:solidFill>
              <a:latin typeface="Source Sans Pro" panose="020B0503030403020204" pitchFamily="34" charset="0"/>
              <a:ea typeface="Source Sans Pro" panose="020B0503030403020204" pitchFamily="34" charset="0"/>
              <a:cs typeface="Poppins" panose="00000500000000000000" pitchFamily="2" charset="0"/>
            </a:endParaRPr>
          </a:p>
          <a:p>
            <a:pPr marL="628650" indent="-285750">
              <a:buFont typeface="Arial" panose="020B0604020202020204" pitchFamily="34" charset="0"/>
              <a:buChar char="•"/>
              <a:defRPr/>
            </a:pPr>
            <a:r>
              <a:rPr lang="en-US" sz="2400">
                <a:solidFill>
                  <a:srgbClr val="002060"/>
                </a:solidFill>
                <a:latin typeface="Source Sans Pro" panose="020B0503030403020204" pitchFamily="34" charset="0"/>
                <a:ea typeface="Source Sans Pro" panose="020B0503030403020204" pitchFamily="34" charset="0"/>
                <a:cs typeface="Poppins" panose="00000500000000000000" pitchFamily="2" charset="0"/>
              </a:rPr>
              <a:t>The colon and rectum are part of the digestive system (where food is processed in the body).</a:t>
            </a:r>
          </a:p>
          <a:p>
            <a:pPr marL="285750" indent="-285750">
              <a:buFont typeface="Arial" panose="020B0604020202020204" pitchFamily="34" charset="0"/>
              <a:buChar char="•"/>
              <a:defRPr/>
            </a:pPr>
            <a:endParaRPr lang="en-US" sz="2400">
              <a:solidFill>
                <a:srgbClr val="002060"/>
              </a:solidFill>
              <a:latin typeface="Source Sans Pro" panose="020B0503030403020204" pitchFamily="34" charset="0"/>
              <a:ea typeface="Source Sans Pro" panose="020B0503030403020204" pitchFamily="34" charset="0"/>
              <a:cs typeface="Poppins" panose="00000500000000000000" pitchFamily="2" charset="0"/>
            </a:endParaRPr>
          </a:p>
          <a:p>
            <a:pPr marL="628650" indent="-285750">
              <a:buFont typeface="Arial" panose="020B0604020202020204" pitchFamily="34" charset="0"/>
              <a:buChar char="•"/>
              <a:defRPr/>
            </a:pPr>
            <a:r>
              <a:rPr lang="en-US" sz="2400">
                <a:solidFill>
                  <a:srgbClr val="002060"/>
                </a:solidFill>
                <a:latin typeface="Source Sans Pro" panose="020B0503030403020204" pitchFamily="34" charset="0"/>
                <a:ea typeface="Source Sans Pro" panose="020B0503030403020204" pitchFamily="34" charset="0"/>
                <a:cs typeface="Poppins" panose="00000500000000000000" pitchFamily="2" charset="0"/>
              </a:rPr>
              <a:t>Colorectal Cancer usually develops from pre-cancerous growths (known as polyps)in the lining of the colon or rectum.</a:t>
            </a:r>
          </a:p>
          <a:p>
            <a:pPr marL="628650" indent="-285750">
              <a:buFont typeface="Arial" panose="020B0604020202020204" pitchFamily="34" charset="0"/>
              <a:buChar char="•"/>
              <a:defRPr/>
            </a:pPr>
            <a:endParaRPr lang="en-US" sz="2400">
              <a:solidFill>
                <a:srgbClr val="002060"/>
              </a:solidFill>
              <a:latin typeface="Source Sans Pro" panose="020B0503030403020204" pitchFamily="34" charset="0"/>
              <a:ea typeface="Source Sans Pro" panose="020B0503030403020204" pitchFamily="34" charset="0"/>
              <a:cs typeface="Poppins" panose="00000500000000000000" pitchFamily="2" charset="0"/>
            </a:endParaRPr>
          </a:p>
          <a:p>
            <a:pPr marL="628650" indent="-285750">
              <a:buFont typeface="Arial" panose="020B0604020202020204" pitchFamily="34" charset="0"/>
              <a:buChar char="•"/>
              <a:defRPr/>
            </a:pPr>
            <a:r>
              <a:rPr lang="en-US" sz="2400">
                <a:solidFill>
                  <a:srgbClr val="002060"/>
                </a:solidFill>
                <a:latin typeface="Source Sans Pro" panose="020B0503030403020204" pitchFamily="34" charset="0"/>
                <a:ea typeface="Source Sans Pro" panose="020B0503030403020204" pitchFamily="34" charset="0"/>
                <a:cs typeface="Poppins" panose="00000500000000000000" pitchFamily="2" charset="0"/>
              </a:rPr>
              <a:t>Finding and removing polyps can help prevent Colorectal Cancer from occurring.</a:t>
            </a:r>
          </a:p>
          <a:p>
            <a:endParaRPr lang="en-US" sz="2400">
              <a:solidFill>
                <a:srgbClr val="403F41"/>
              </a:solidFill>
              <a:latin typeface="Source Sans Pro" panose="020B0503030403020204" pitchFamily="34" charset="0"/>
              <a:ea typeface="Source Sans Pro" panose="020B0503030403020204" pitchFamily="34" charset="0"/>
            </a:endParaRPr>
          </a:p>
        </p:txBody>
      </p:sp>
      <p:pic>
        <p:nvPicPr>
          <p:cNvPr id="4" name="Picture 3">
            <a:extLst>
              <a:ext uri="{FF2B5EF4-FFF2-40B4-BE49-F238E27FC236}">
                <a16:creationId xmlns:a16="http://schemas.microsoft.com/office/drawing/2014/main" id="{29D081B6-F07B-F146-9A58-D783B08D3980}"/>
              </a:ext>
            </a:extLst>
          </p:cNvPr>
          <p:cNvPicPr>
            <a:picLocks noChangeAspect="1"/>
          </p:cNvPicPr>
          <p:nvPr/>
        </p:nvPicPr>
        <p:blipFill>
          <a:blip r:embed="rId2"/>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37783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665704-2EDA-C47F-2DB6-42BC232C101B}"/>
              </a:ext>
            </a:extLst>
          </p:cNvPr>
          <p:cNvPicPr>
            <a:picLocks noChangeAspect="1"/>
          </p:cNvPicPr>
          <p:nvPr/>
        </p:nvPicPr>
        <p:blipFill rotWithShape="1">
          <a:blip r:embed="rId3"/>
          <a:srcRect r="1" b="2693"/>
          <a:stretch/>
        </p:blipFill>
        <p:spPr>
          <a:xfrm>
            <a:off x="643467" y="643467"/>
            <a:ext cx="10905066" cy="5571066"/>
          </a:xfrm>
          <a:prstGeom prst="rect">
            <a:avLst/>
          </a:prstGeom>
        </p:spPr>
      </p:pic>
    </p:spTree>
    <p:extLst>
      <p:ext uri="{BB962C8B-B14F-4D97-AF65-F5344CB8AC3E}">
        <p14:creationId xmlns:p14="http://schemas.microsoft.com/office/powerpoint/2010/main" val="2727767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7">
            <a:extLst>
              <a:ext uri="{FF2B5EF4-FFF2-40B4-BE49-F238E27FC236}">
                <a16:creationId xmlns:a16="http://schemas.microsoft.com/office/drawing/2014/main" id="{D40F0A4E-E6B1-4EF8-B48E-484A422DAB99}"/>
              </a:ext>
            </a:extLst>
          </p:cNvPr>
          <p:cNvSpPr txBox="1">
            <a:spLocks/>
          </p:cNvSpPr>
          <p:nvPr/>
        </p:nvSpPr>
        <p:spPr>
          <a:xfrm>
            <a:off x="470789" y="229672"/>
            <a:ext cx="10173421" cy="5861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03F4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03F4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3F4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solidFill>
                  <a:srgbClr val="002060"/>
                </a:solidFill>
                <a:latin typeface="Poppins" panose="00000500000000000000" pitchFamily="2" charset="0"/>
                <a:cs typeface="Poppins" panose="00000500000000000000" pitchFamily="2" charset="0"/>
              </a:rPr>
              <a:t>COLORECTAL CANCER RATES</a:t>
            </a:r>
          </a:p>
        </p:txBody>
      </p:sp>
      <p:sp>
        <p:nvSpPr>
          <p:cNvPr id="16" name="TextBox 15">
            <a:extLst>
              <a:ext uri="{FF2B5EF4-FFF2-40B4-BE49-F238E27FC236}">
                <a16:creationId xmlns:a16="http://schemas.microsoft.com/office/drawing/2014/main" id="{1EF43F98-1B1C-478F-BFB5-170F5187B919}"/>
              </a:ext>
            </a:extLst>
          </p:cNvPr>
          <p:cNvSpPr txBox="1"/>
          <p:nvPr/>
        </p:nvSpPr>
        <p:spPr>
          <a:xfrm>
            <a:off x="905175" y="996017"/>
            <a:ext cx="10816036" cy="5632311"/>
          </a:xfrm>
          <a:prstGeom prst="rect">
            <a:avLst/>
          </a:prstGeom>
          <a:noFill/>
        </p:spPr>
        <p:txBody>
          <a:bodyPr wrap="square" rtlCol="0">
            <a:spAutoFit/>
          </a:bodyPr>
          <a:lstStyle/>
          <a:p>
            <a:pPr marL="285750" indent="-285750">
              <a:buFont typeface="Arial" panose="020B0604020202020204" pitchFamily="34" charset="0"/>
              <a:buChar char="•"/>
            </a:pPr>
            <a:r>
              <a:rPr lang="en-US" sz="2400">
                <a:solidFill>
                  <a:srgbClr val="002060"/>
                </a:solidFill>
                <a:latin typeface="Source Sans Pro" panose="020B0503030403020204" pitchFamily="34" charset="0"/>
                <a:ea typeface="Source Sans Pro" panose="020B0503030403020204" pitchFamily="34" charset="0"/>
              </a:rPr>
              <a:t>The rate of people being diagnosed with Colorectal Cancer each year has dropped overall since the mid-1980s, mainly because more people are getting screened and changing their lifestyle related risk factors. </a:t>
            </a:r>
            <a:endParaRPr lang="en-US" altLang="en-US" sz="2400">
              <a:solidFill>
                <a:srgbClr val="00206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endParaRPr lang="en-US" sz="2400">
              <a:solidFill>
                <a:srgbClr val="002060"/>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a:solidFill>
                  <a:srgbClr val="002060"/>
                </a:solidFill>
                <a:latin typeface="Source Sans Pro" panose="020B0503030403020204" pitchFamily="34" charset="0"/>
                <a:ea typeface="Source Sans Pro" panose="020B0503030403020204" pitchFamily="34" charset="0"/>
              </a:rPr>
              <a:t>The death rate from Colorectal Cancer has been dropping in both men and women for several decades. </a:t>
            </a:r>
          </a:p>
          <a:p>
            <a:pPr marL="800100" lvl="1" indent="-342900">
              <a:buFont typeface="Arial" panose="020B0604020202020204" pitchFamily="34" charset="0"/>
              <a:buChar char="•"/>
            </a:pPr>
            <a:r>
              <a:rPr lang="en-US" sz="2400">
                <a:solidFill>
                  <a:srgbClr val="002060"/>
                </a:solidFill>
                <a:latin typeface="Source Sans Pro" panose="020B0503030403020204" pitchFamily="34" charset="0"/>
                <a:ea typeface="Source Sans Pro" panose="020B0503030403020204" pitchFamily="34" charset="0"/>
              </a:rPr>
              <a:t>One reason is that colorectal polyps are now being found more often by screening and removed before they can develop into cancers, or cancers are being found earlier when they are easier to treat. </a:t>
            </a:r>
          </a:p>
          <a:p>
            <a:pPr marL="800100" lvl="1" indent="-342900">
              <a:buFont typeface="Arial" panose="020B0604020202020204" pitchFamily="34" charset="0"/>
              <a:buChar char="•"/>
            </a:pPr>
            <a:r>
              <a:rPr lang="en-US" sz="2400">
                <a:solidFill>
                  <a:srgbClr val="002060"/>
                </a:solidFill>
                <a:latin typeface="Source Sans Pro" panose="020B0503030403020204" pitchFamily="34" charset="0"/>
                <a:ea typeface="Source Sans Pro" panose="020B0503030403020204" pitchFamily="34" charset="0"/>
              </a:rPr>
              <a:t>Another reason is that treatments for Colorectal Cancer have improved over the last few decades. </a:t>
            </a:r>
          </a:p>
          <a:p>
            <a:pPr marL="798513" lvl="1" indent="-342900">
              <a:buFont typeface="Arial" panose="020B0604020202020204" pitchFamily="34" charset="0"/>
              <a:buChar char="•"/>
            </a:pPr>
            <a:endParaRPr lang="en-US" sz="2400">
              <a:solidFill>
                <a:srgbClr val="002060"/>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a:solidFill>
                  <a:srgbClr val="002060"/>
                </a:solidFill>
                <a:latin typeface="Source Sans Pro" panose="020B0503030403020204" pitchFamily="34" charset="0"/>
                <a:ea typeface="Source Sans Pro" panose="020B0503030403020204" pitchFamily="34" charset="0"/>
              </a:rPr>
              <a:t>There are now more than 1.5 million survivors of Colorectal Cancer in the United States. </a:t>
            </a:r>
            <a:endParaRPr lang="en-US" altLang="en-US" sz="2400">
              <a:solidFill>
                <a:srgbClr val="002060"/>
              </a:solidFill>
              <a:latin typeface="Source Sans Pro" panose="020B0503030403020204" pitchFamily="34" charset="0"/>
              <a:ea typeface="Source Sans Pro" panose="020B0503030403020204" pitchFamily="34" charset="0"/>
            </a:endParaRPr>
          </a:p>
          <a:p>
            <a:endParaRPr lang="en-US" sz="2400">
              <a:solidFill>
                <a:srgbClr val="403F41"/>
              </a:solidFill>
            </a:endParaRPr>
          </a:p>
        </p:txBody>
      </p:sp>
      <p:pic>
        <p:nvPicPr>
          <p:cNvPr id="2" name="Picture 1">
            <a:extLst>
              <a:ext uri="{FF2B5EF4-FFF2-40B4-BE49-F238E27FC236}">
                <a16:creationId xmlns:a16="http://schemas.microsoft.com/office/drawing/2014/main" id="{7D889740-AC77-46FF-0973-B5368CFCBD0D}"/>
              </a:ext>
            </a:extLst>
          </p:cNvPr>
          <p:cNvPicPr>
            <a:picLocks noChangeAspect="1"/>
          </p:cNvPicPr>
          <p:nvPr/>
        </p:nvPicPr>
        <p:blipFill>
          <a:blip r:embed="rId2"/>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345334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88F2-A903-EB5C-FF21-6B98890935F1}"/>
              </a:ext>
            </a:extLst>
          </p:cNvPr>
          <p:cNvSpPr>
            <a:spLocks noGrp="1"/>
          </p:cNvSpPr>
          <p:nvPr>
            <p:ph type="title"/>
          </p:nvPr>
        </p:nvSpPr>
        <p:spPr>
          <a:xfrm>
            <a:off x="449262" y="527079"/>
            <a:ext cx="11302014" cy="517946"/>
          </a:xfrm>
        </p:spPr>
        <p:txBody>
          <a:bodyPr/>
          <a:lstStyle/>
          <a:p>
            <a:r>
              <a:rPr lang="en-US" sz="4000">
                <a:latin typeface="Poppins" panose="00000500000000000000" pitchFamily="2" charset="0"/>
                <a:cs typeface="Poppins" panose="00000500000000000000" pitchFamily="2" charset="0"/>
              </a:rPr>
              <a:t>What is prostate cancer?</a:t>
            </a:r>
            <a:br>
              <a:rPr lang="en-US" sz="4000">
                <a:latin typeface="Poppins" panose="00000500000000000000" pitchFamily="2" charset="0"/>
                <a:cs typeface="Poppins" panose="00000500000000000000" pitchFamily="2" charset="0"/>
              </a:rPr>
            </a:br>
            <a:endParaRPr lang="en-US" sz="4000">
              <a:latin typeface="Poppins" panose="00000500000000000000" pitchFamily="2" charset="0"/>
              <a:cs typeface="Poppins" panose="00000500000000000000" pitchFamily="2" charset="0"/>
            </a:endParaRPr>
          </a:p>
        </p:txBody>
      </p:sp>
      <p:graphicFrame>
        <p:nvGraphicFramePr>
          <p:cNvPr id="8" name="Content Placeholder 2">
            <a:extLst>
              <a:ext uri="{FF2B5EF4-FFF2-40B4-BE49-F238E27FC236}">
                <a16:creationId xmlns:a16="http://schemas.microsoft.com/office/drawing/2014/main" id="{9820D2A7-30B4-BE92-C5EB-430D46B02444}"/>
              </a:ext>
            </a:extLst>
          </p:cNvPr>
          <p:cNvGraphicFramePr>
            <a:graphicFrameLocks noGrp="1"/>
          </p:cNvGraphicFramePr>
          <p:nvPr>
            <p:ph idx="1"/>
          </p:nvPr>
        </p:nvGraphicFramePr>
        <p:xfrm>
          <a:off x="957261" y="1417350"/>
          <a:ext cx="9420627" cy="4366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A415413E-6CAE-5F38-53DD-085482701E1B}"/>
              </a:ext>
            </a:extLst>
          </p:cNvPr>
          <p:cNvSpPr>
            <a:spLocks noGrp="1"/>
          </p:cNvSpPr>
          <p:nvPr>
            <p:ph type="body" sz="quarter" idx="13"/>
          </p:nvPr>
        </p:nvSpPr>
        <p:spPr/>
        <p:txBody>
          <a:bodyPr>
            <a:normAutofit lnSpcReduction="10000"/>
          </a:bodyPr>
          <a:lstStyle/>
          <a:p>
            <a:r>
              <a:rPr lang="en-US"/>
              <a:t> </a:t>
            </a:r>
          </a:p>
        </p:txBody>
      </p:sp>
      <p:pic>
        <p:nvPicPr>
          <p:cNvPr id="3" name="Picture 2">
            <a:extLst>
              <a:ext uri="{FF2B5EF4-FFF2-40B4-BE49-F238E27FC236}">
                <a16:creationId xmlns:a16="http://schemas.microsoft.com/office/drawing/2014/main" id="{28951D66-6B3C-1D97-D87D-CAB086DE5D1E}"/>
              </a:ext>
            </a:extLst>
          </p:cNvPr>
          <p:cNvPicPr>
            <a:picLocks noChangeAspect="1"/>
          </p:cNvPicPr>
          <p:nvPr/>
        </p:nvPicPr>
        <p:blipFill>
          <a:blip r:embed="rId8"/>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110190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88F2-A903-EB5C-FF21-6B98890935F1}"/>
              </a:ext>
            </a:extLst>
          </p:cNvPr>
          <p:cNvSpPr>
            <a:spLocks noGrp="1"/>
          </p:cNvSpPr>
          <p:nvPr>
            <p:ph type="title"/>
          </p:nvPr>
        </p:nvSpPr>
        <p:spPr>
          <a:xfrm>
            <a:off x="301774" y="358436"/>
            <a:ext cx="11302014" cy="517946"/>
          </a:xfrm>
        </p:spPr>
        <p:txBody>
          <a:bodyPr/>
          <a:lstStyle/>
          <a:p>
            <a:br>
              <a:rPr lang="en-US" sz="4000" dirty="0"/>
            </a:br>
            <a:br>
              <a:rPr lang="en-US" sz="4000" dirty="0"/>
            </a:br>
            <a:r>
              <a:rPr lang="en-US" sz="4000" dirty="0"/>
              <a:t>P</a:t>
            </a:r>
            <a:r>
              <a:rPr lang="en-US" sz="4000" dirty="0">
                <a:latin typeface="Poppins"/>
                <a:cs typeface="Poppins"/>
              </a:rPr>
              <a:t>rostate Cancer</a:t>
            </a:r>
            <a:br>
              <a:rPr lang="en-US" sz="4000" dirty="0"/>
            </a:br>
            <a:br>
              <a:rPr lang="en-US" sz="4000" dirty="0"/>
            </a:br>
            <a:endParaRPr lang="en-US" sz="4000" dirty="0"/>
          </a:p>
        </p:txBody>
      </p:sp>
      <p:graphicFrame>
        <p:nvGraphicFramePr>
          <p:cNvPr id="10" name="Content Placeholder 2">
            <a:extLst>
              <a:ext uri="{FF2B5EF4-FFF2-40B4-BE49-F238E27FC236}">
                <a16:creationId xmlns:a16="http://schemas.microsoft.com/office/drawing/2014/main" id="{A59E3C2B-FEE0-1838-6782-04D6D5531348}"/>
              </a:ext>
            </a:extLst>
          </p:cNvPr>
          <p:cNvGraphicFramePr>
            <a:graphicFrameLocks noGrp="1"/>
          </p:cNvGraphicFramePr>
          <p:nvPr>
            <p:ph idx="1"/>
          </p:nvPr>
        </p:nvGraphicFramePr>
        <p:xfrm>
          <a:off x="788480" y="1854167"/>
          <a:ext cx="10320960" cy="36352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8" name="Picture 4">
            <a:extLst>
              <a:ext uri="{FF2B5EF4-FFF2-40B4-BE49-F238E27FC236}">
                <a16:creationId xmlns:a16="http://schemas.microsoft.com/office/drawing/2014/main" id="{2612E9CA-FE9E-3C9F-89FC-B693C1105D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7250" y="2714625"/>
            <a:ext cx="3099642"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1AE4B85-536F-1072-A9C6-893042AC234F}"/>
              </a:ext>
            </a:extLst>
          </p:cNvPr>
          <p:cNvPicPr>
            <a:picLocks noChangeAspect="1"/>
          </p:cNvPicPr>
          <p:nvPr/>
        </p:nvPicPr>
        <p:blipFill>
          <a:blip r:embed="rId9"/>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1773111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88F2-A903-EB5C-FF21-6B98890935F1}"/>
              </a:ext>
            </a:extLst>
          </p:cNvPr>
          <p:cNvSpPr>
            <a:spLocks noGrp="1"/>
          </p:cNvSpPr>
          <p:nvPr>
            <p:ph type="title"/>
          </p:nvPr>
        </p:nvSpPr>
        <p:spPr>
          <a:xfrm>
            <a:off x="184857" y="211362"/>
            <a:ext cx="9146430" cy="548102"/>
          </a:xfrm>
        </p:spPr>
        <p:txBody>
          <a:bodyPr/>
          <a:lstStyle/>
          <a:p>
            <a:r>
              <a:rPr lang="en-US" sz="4000">
                <a:latin typeface="Poppins"/>
                <a:cs typeface="Poppins"/>
              </a:rPr>
              <a:t>Prostate Cancer Statistics</a:t>
            </a:r>
          </a:p>
        </p:txBody>
      </p:sp>
      <p:graphicFrame>
        <p:nvGraphicFramePr>
          <p:cNvPr id="9" name="Content Placeholder 2">
            <a:extLst>
              <a:ext uri="{FF2B5EF4-FFF2-40B4-BE49-F238E27FC236}">
                <a16:creationId xmlns:a16="http://schemas.microsoft.com/office/drawing/2014/main" id="{5911415E-C976-08F1-C35D-AFBBE55531BA}"/>
              </a:ext>
            </a:extLst>
          </p:cNvPr>
          <p:cNvGraphicFramePr>
            <a:graphicFrameLocks noGrp="1"/>
          </p:cNvGraphicFramePr>
          <p:nvPr>
            <p:ph idx="1"/>
          </p:nvPr>
        </p:nvGraphicFramePr>
        <p:xfrm>
          <a:off x="1604144" y="1201435"/>
          <a:ext cx="8614467" cy="3146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A415413E-6CAE-5F38-53DD-085482701E1B}"/>
              </a:ext>
            </a:extLst>
          </p:cNvPr>
          <p:cNvSpPr>
            <a:spLocks noGrp="1"/>
          </p:cNvSpPr>
          <p:nvPr>
            <p:ph type="body" sz="quarter" idx="13"/>
          </p:nvPr>
        </p:nvSpPr>
        <p:spPr/>
        <p:txBody>
          <a:bodyPr>
            <a:normAutofit lnSpcReduction="10000"/>
          </a:bodyPr>
          <a:lstStyle/>
          <a:p>
            <a:r>
              <a:rPr lang="en-US"/>
              <a:t> </a:t>
            </a:r>
          </a:p>
        </p:txBody>
      </p:sp>
      <p:pic>
        <p:nvPicPr>
          <p:cNvPr id="3" name="Picture 2">
            <a:extLst>
              <a:ext uri="{FF2B5EF4-FFF2-40B4-BE49-F238E27FC236}">
                <a16:creationId xmlns:a16="http://schemas.microsoft.com/office/drawing/2014/main" id="{E4E90270-295C-757A-BECA-971FCF07143B}"/>
              </a:ext>
            </a:extLst>
          </p:cNvPr>
          <p:cNvPicPr>
            <a:picLocks noChangeAspect="1"/>
          </p:cNvPicPr>
          <p:nvPr/>
        </p:nvPicPr>
        <p:blipFill>
          <a:blip r:embed="rId8"/>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22693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4B2B44-43C4-E20C-0D46-47549E139831}"/>
              </a:ext>
            </a:extLst>
          </p:cNvPr>
          <p:cNvSpPr/>
          <p:nvPr/>
        </p:nvSpPr>
        <p:spPr>
          <a:xfrm>
            <a:off x="0" y="0"/>
            <a:ext cx="12192000" cy="6858000"/>
          </a:xfrm>
          <a:prstGeom prst="rect">
            <a:avLst/>
          </a:prstGeom>
          <a:solidFill>
            <a:srgbClr val="012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clipart&#10;&#10;Description automatically generated">
            <a:extLst>
              <a:ext uri="{FF2B5EF4-FFF2-40B4-BE49-F238E27FC236}">
                <a16:creationId xmlns:a16="http://schemas.microsoft.com/office/drawing/2014/main" id="{93B7D7EA-324C-2C65-3CCA-F455C706F8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38223" y="465667"/>
            <a:ext cx="1777776" cy="984188"/>
          </a:xfrm>
          <a:prstGeom prst="rect">
            <a:avLst/>
          </a:prstGeom>
        </p:spPr>
      </p:pic>
      <p:sp>
        <p:nvSpPr>
          <p:cNvPr id="13" name="Title 1">
            <a:extLst>
              <a:ext uri="{FF2B5EF4-FFF2-40B4-BE49-F238E27FC236}">
                <a16:creationId xmlns:a16="http://schemas.microsoft.com/office/drawing/2014/main" id="{8F424728-C379-C933-FF34-949EE6B319B8}"/>
              </a:ext>
            </a:extLst>
          </p:cNvPr>
          <p:cNvSpPr txBox="1">
            <a:spLocks/>
          </p:cNvSpPr>
          <p:nvPr/>
        </p:nvSpPr>
        <p:spPr>
          <a:xfrm>
            <a:off x="291947" y="2818049"/>
            <a:ext cx="11608106" cy="1335878"/>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9020"/>
              </a:lnSpc>
            </a:pPr>
            <a:r>
              <a:rPr lang="en-US" b="1">
                <a:solidFill>
                  <a:schemeClr val="bg1"/>
                </a:solidFill>
                <a:latin typeface="Poppins" pitchFamily="2" charset="77"/>
                <a:cs typeface="Poppins" pitchFamily="2" charset="77"/>
              </a:rPr>
              <a:t>Racial &amp; Ethnic Disparities</a:t>
            </a:r>
          </a:p>
        </p:txBody>
      </p:sp>
      <p:sp>
        <p:nvSpPr>
          <p:cNvPr id="2" name="Slide Number Placeholder 1">
            <a:extLst>
              <a:ext uri="{FF2B5EF4-FFF2-40B4-BE49-F238E27FC236}">
                <a16:creationId xmlns:a16="http://schemas.microsoft.com/office/drawing/2014/main" id="{250BEA1E-3153-2B79-9236-427B42D18110}"/>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091AC62-753B-3240-A76B-ED140B7F97AA}" type="slidenum">
              <a:rPr lang="en-US" smtClean="0"/>
              <a:pPr/>
              <a:t>17</a:t>
            </a:fld>
            <a:endParaRPr lang="en-US">
              <a:solidFill>
                <a:srgbClr val="FFFFFF"/>
              </a:solidFill>
            </a:endParaRPr>
          </a:p>
        </p:txBody>
      </p:sp>
    </p:spTree>
    <p:extLst>
      <p:ext uri="{BB962C8B-B14F-4D97-AF65-F5344CB8AC3E}">
        <p14:creationId xmlns:p14="http://schemas.microsoft.com/office/powerpoint/2010/main" val="489000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885173FF-20E0-8EDA-523B-6457DF2BC6AE}"/>
              </a:ext>
            </a:extLst>
          </p:cNvPr>
          <p:cNvSpPr txBox="1">
            <a:spLocks/>
          </p:cNvSpPr>
          <p:nvPr/>
        </p:nvSpPr>
        <p:spPr>
          <a:xfrm>
            <a:off x="470789" y="229672"/>
            <a:ext cx="10173421" cy="5861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03F4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03F4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3F4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solidFill>
                  <a:srgbClr val="002060"/>
                </a:solidFill>
                <a:latin typeface="Poppins" panose="00000500000000000000" pitchFamily="2" charset="0"/>
                <a:cs typeface="Poppins" panose="00000500000000000000" pitchFamily="2" charset="0"/>
              </a:rPr>
              <a:t>BREAST CANCER RATES</a:t>
            </a:r>
          </a:p>
        </p:txBody>
      </p:sp>
      <p:pic>
        <p:nvPicPr>
          <p:cNvPr id="7" name="Content Placeholder 4">
            <a:extLst>
              <a:ext uri="{FF2B5EF4-FFF2-40B4-BE49-F238E27FC236}">
                <a16:creationId xmlns:a16="http://schemas.microsoft.com/office/drawing/2014/main" id="{D664AFFD-7C57-4A43-F160-4BE8ABE9EF2F}"/>
              </a:ext>
            </a:extLst>
          </p:cNvPr>
          <p:cNvPicPr>
            <a:picLocks noGrp="1" noChangeAspect="1"/>
          </p:cNvPicPr>
          <p:nvPr>
            <p:ph idx="1"/>
          </p:nvPr>
        </p:nvPicPr>
        <p:blipFill>
          <a:blip r:embed="rId3"/>
          <a:stretch>
            <a:fillRect/>
          </a:stretch>
        </p:blipFill>
        <p:spPr>
          <a:xfrm>
            <a:off x="1274120" y="1140471"/>
            <a:ext cx="9499921" cy="5166073"/>
          </a:xfrm>
        </p:spPr>
      </p:pic>
      <p:pic>
        <p:nvPicPr>
          <p:cNvPr id="3" name="Picture 2">
            <a:extLst>
              <a:ext uri="{FF2B5EF4-FFF2-40B4-BE49-F238E27FC236}">
                <a16:creationId xmlns:a16="http://schemas.microsoft.com/office/drawing/2014/main" id="{317E205B-89AB-0087-2D40-9764DE77BD8E}"/>
              </a:ext>
            </a:extLst>
          </p:cNvPr>
          <p:cNvPicPr>
            <a:picLocks noChangeAspect="1"/>
          </p:cNvPicPr>
          <p:nvPr/>
        </p:nvPicPr>
        <p:blipFill>
          <a:blip r:embed="rId4"/>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3316427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9FD35159-B9F1-5648-AD38-CC19AFE7E203}"/>
              </a:ext>
            </a:extLst>
          </p:cNvPr>
          <p:cNvSpPr>
            <a:spLocks noGrp="1"/>
          </p:cNvSpPr>
          <p:nvPr>
            <p:ph type="body" sz="quarter" idx="15"/>
          </p:nvPr>
        </p:nvSpPr>
        <p:spPr>
          <a:xfrm>
            <a:off x="9007969" y="3361014"/>
            <a:ext cx="2840993" cy="3267585"/>
          </a:xfrm>
        </p:spPr>
        <p:txBody>
          <a:bodyPr>
            <a:normAutofit/>
          </a:bodyPr>
          <a:lstStyle/>
          <a:p>
            <a:endParaRPr lang="en-US"/>
          </a:p>
        </p:txBody>
      </p:sp>
      <p:sp>
        <p:nvSpPr>
          <p:cNvPr id="37" name="Text Placeholder 36">
            <a:extLst>
              <a:ext uri="{FF2B5EF4-FFF2-40B4-BE49-F238E27FC236}">
                <a16:creationId xmlns:a16="http://schemas.microsoft.com/office/drawing/2014/main" id="{B2B92AC3-4327-264D-BD78-533DFC2E91D8}"/>
              </a:ext>
            </a:extLst>
          </p:cNvPr>
          <p:cNvSpPr>
            <a:spLocks noGrp="1"/>
          </p:cNvSpPr>
          <p:nvPr>
            <p:ph type="body" sz="quarter" idx="14"/>
          </p:nvPr>
        </p:nvSpPr>
        <p:spPr>
          <a:xfrm>
            <a:off x="414463" y="429425"/>
            <a:ext cx="10905603" cy="731520"/>
          </a:xfrm>
        </p:spPr>
        <p:txBody>
          <a:bodyPr/>
          <a:lstStyle/>
          <a:p>
            <a:r>
              <a:rPr lang="en-US" sz="4000">
                <a:solidFill>
                  <a:srgbClr val="002060"/>
                </a:solidFill>
                <a:latin typeface="Poppins" panose="00000500000000000000" pitchFamily="2" charset="0"/>
                <a:cs typeface="Poppins" panose="00000500000000000000" pitchFamily="2" charset="0"/>
              </a:rPr>
              <a:t>African Americans and Health Disparities in Breast Cancer</a:t>
            </a:r>
          </a:p>
        </p:txBody>
      </p:sp>
      <p:sp>
        <p:nvSpPr>
          <p:cNvPr id="12" name="TextBox 11">
            <a:extLst>
              <a:ext uri="{FF2B5EF4-FFF2-40B4-BE49-F238E27FC236}">
                <a16:creationId xmlns:a16="http://schemas.microsoft.com/office/drawing/2014/main" id="{163BF911-F1A2-4957-82A5-F589EBB2FF6B}"/>
              </a:ext>
            </a:extLst>
          </p:cNvPr>
          <p:cNvSpPr txBox="1"/>
          <p:nvPr/>
        </p:nvSpPr>
        <p:spPr>
          <a:xfrm>
            <a:off x="414463" y="1632239"/>
            <a:ext cx="6559710" cy="3457550"/>
          </a:xfrm>
          <a:prstGeom prst="rect">
            <a:avLst/>
          </a:prstGeom>
          <a:noFill/>
        </p:spPr>
        <p:txBody>
          <a:bodyPr wrap="square">
            <a:spAutoFit/>
          </a:bodyPr>
          <a:lstStyle/>
          <a:p>
            <a:pPr marL="228600" indent="-228600">
              <a:lnSpc>
                <a:spcPct val="80000"/>
              </a:lnSpc>
              <a:spcBef>
                <a:spcPts val="1000"/>
              </a:spcBef>
              <a:buFont typeface="Arial" panose="020B0604020202020204" pitchFamily="34" charset="0"/>
              <a:buChar char="•"/>
            </a:pPr>
            <a:r>
              <a:rPr lang="en-US" altLang="en-US" sz="2400">
                <a:solidFill>
                  <a:srgbClr val="002060"/>
                </a:solidFill>
                <a:latin typeface="Source Sans Pro" panose="020B0503030403020204" pitchFamily="34" charset="0"/>
                <a:ea typeface="Source Sans Pro" panose="020B0503030403020204" pitchFamily="34" charset="0"/>
                <a:cs typeface="Poppins" panose="00000500000000000000" pitchFamily="2" charset="0"/>
              </a:rPr>
              <a:t>Second leading cause of cancer death among African American women.</a:t>
            </a:r>
          </a:p>
          <a:p>
            <a:pPr marL="342900" indent="-342900">
              <a:buFont typeface="Arial" panose="020B0604020202020204" pitchFamily="34" charset="0"/>
              <a:buChar char="•"/>
            </a:pPr>
            <a:endParaRPr lang="en-US" altLang="en-US" sz="2400">
              <a:solidFill>
                <a:srgbClr val="002060"/>
              </a:solidFill>
              <a:latin typeface="Source Sans Pro" panose="020B0503030403020204" pitchFamily="34" charset="0"/>
              <a:ea typeface="Source Sans Pro" panose="020B0503030403020204" pitchFamily="34" charset="0"/>
              <a:cs typeface="Poppins" panose="00000500000000000000" pitchFamily="2" charset="0"/>
            </a:endParaRPr>
          </a:p>
          <a:p>
            <a:pPr marL="228600" indent="-228600">
              <a:lnSpc>
                <a:spcPct val="80000"/>
              </a:lnSpc>
              <a:spcBef>
                <a:spcPts val="1000"/>
              </a:spcBef>
              <a:buFont typeface="Arial" panose="020B0604020202020204" pitchFamily="34" charset="0"/>
              <a:buChar char="•"/>
            </a:pPr>
            <a:r>
              <a:rPr lang="en-US" sz="2400">
                <a:solidFill>
                  <a:srgbClr val="002060"/>
                </a:solidFill>
                <a:latin typeface="Source Sans Pro" panose="020B0503030403020204" pitchFamily="34" charset="0"/>
                <a:ea typeface="Source Sans Pro" panose="020B0503030403020204" pitchFamily="34" charset="0"/>
                <a:cs typeface="Poppins" panose="00000500000000000000" pitchFamily="2" charset="0"/>
              </a:rPr>
              <a:t>40% more likely to die of breast cancer than White women and are twice as likely to die if they are over 50.</a:t>
            </a:r>
          </a:p>
          <a:p>
            <a:pPr marL="342900" indent="-342900">
              <a:buFont typeface="Arial" panose="020B0604020202020204" pitchFamily="34" charset="0"/>
              <a:buChar char="•"/>
            </a:pPr>
            <a:endParaRPr lang="en-US" sz="2400">
              <a:solidFill>
                <a:srgbClr val="002060"/>
              </a:solidFill>
              <a:latin typeface="Source Sans Pro" panose="020B0503030403020204" pitchFamily="34" charset="0"/>
              <a:ea typeface="Source Sans Pro" panose="020B0503030403020204" pitchFamily="34" charset="0"/>
              <a:cs typeface="Poppins" panose="00000500000000000000" pitchFamily="2" charset="0"/>
            </a:endParaRPr>
          </a:p>
          <a:p>
            <a:pPr marL="228600" indent="-228600">
              <a:lnSpc>
                <a:spcPct val="80000"/>
              </a:lnSpc>
              <a:spcBef>
                <a:spcPts val="1000"/>
              </a:spcBef>
              <a:buFont typeface="Arial" panose="020B0604020202020204" pitchFamily="34" charset="0"/>
              <a:buChar char="•"/>
            </a:pPr>
            <a:r>
              <a:rPr lang="en-US" sz="2400">
                <a:solidFill>
                  <a:srgbClr val="002060"/>
                </a:solidFill>
                <a:latin typeface="Source Sans Pro" panose="020B0503030403020204" pitchFamily="34" charset="0"/>
                <a:ea typeface="Source Sans Pro" panose="020B0503030403020204" pitchFamily="34" charset="0"/>
                <a:cs typeface="Poppins" panose="00000500000000000000" pitchFamily="2" charset="0"/>
              </a:rPr>
              <a:t>About a third of African American women reported experiencing racial discrimination at a health provider visit.</a:t>
            </a:r>
          </a:p>
        </p:txBody>
      </p:sp>
      <p:pic>
        <p:nvPicPr>
          <p:cNvPr id="11" name="Picture 8">
            <a:extLst>
              <a:ext uri="{FF2B5EF4-FFF2-40B4-BE49-F238E27FC236}">
                <a16:creationId xmlns:a16="http://schemas.microsoft.com/office/drawing/2014/main" id="{B59C364E-815E-406C-9D08-7C8E0563EEE4}"/>
              </a:ext>
            </a:extLst>
          </p:cNvPr>
          <p:cNvPicPr>
            <a:picLocks noGrp="1" noChangeAspect="1" noChangeArrowheads="1"/>
          </p:cNvPicPr>
          <p:nvPr>
            <p:ph type="pic" sz="quarter" idx="4294967295"/>
          </p:nvPr>
        </p:nvPicPr>
        <p:blipFill>
          <a:blip r:embed="rId3"/>
          <a:srcRect/>
          <a:stretch/>
        </p:blipFill>
        <p:spPr bwMode="auto">
          <a:xfrm>
            <a:off x="8206712" y="1451048"/>
            <a:ext cx="3221216" cy="48318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2F856BC-01E0-9DE2-B074-4D2AD4AF037E}"/>
              </a:ext>
            </a:extLst>
          </p:cNvPr>
          <p:cNvPicPr>
            <a:picLocks noChangeAspect="1"/>
          </p:cNvPicPr>
          <p:nvPr/>
        </p:nvPicPr>
        <p:blipFill>
          <a:blip r:embed="rId4"/>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187761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02CF310-B575-446F-8E70-2045E1F50DBC}"/>
              </a:ext>
            </a:extLst>
          </p:cNvPr>
          <p:cNvSpPr>
            <a:spLocks noGrp="1"/>
          </p:cNvSpPr>
          <p:nvPr>
            <p:ph idx="1"/>
          </p:nvPr>
        </p:nvSpPr>
        <p:spPr>
          <a:xfrm>
            <a:off x="967671" y="1369603"/>
            <a:ext cx="10934769" cy="822961"/>
          </a:xfrm>
        </p:spPr>
        <p:txBody>
          <a:bodyPr vert="horz" lIns="91440" tIns="45720" rIns="91440" bIns="45720" rtlCol="0" anchor="t">
            <a:noAutofit/>
          </a:bodyPr>
          <a:lstStyle/>
          <a:p>
            <a:pPr marL="0" indent="0">
              <a:spcBef>
                <a:spcPts val="600"/>
              </a:spcBef>
              <a:buNone/>
            </a:pPr>
            <a:r>
              <a:rPr lang="en-US" sz="1400">
                <a:latin typeface="Arial"/>
                <a:cs typeface="Arial"/>
              </a:rPr>
              <a:t>Through a powerful collaboration, the American Heart Association, American Cancer Society, and American Diabetes Association supported by Bank of America, launched a collaboration for equitable health to advance health outcomes for Black, Hispanic-Latino, Asian American, and Native American individuals, and communities. </a:t>
            </a:r>
            <a:endParaRPr lang="en-US" sz="1400">
              <a:latin typeface="Lub Dub Medium" panose="020B0603030403020204" pitchFamily="34" charset="0"/>
            </a:endParaRPr>
          </a:p>
        </p:txBody>
      </p:sp>
      <p:sp>
        <p:nvSpPr>
          <p:cNvPr id="7" name="Rectangle 6">
            <a:extLst>
              <a:ext uri="{FF2B5EF4-FFF2-40B4-BE49-F238E27FC236}">
                <a16:creationId xmlns:a16="http://schemas.microsoft.com/office/drawing/2014/main" id="{3FF867AF-7594-44DD-9BA5-88D51797E979}"/>
              </a:ext>
            </a:extLst>
          </p:cNvPr>
          <p:cNvSpPr/>
          <p:nvPr/>
        </p:nvSpPr>
        <p:spPr>
          <a:xfrm>
            <a:off x="1049578" y="2347259"/>
            <a:ext cx="10977247" cy="73866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effectLst/>
                <a:uLnTx/>
                <a:uFillTx/>
                <a:latin typeface="Arial"/>
                <a:cs typeface="Arial"/>
              </a:rPr>
              <a:t>Health inequities for communities of color have only been exasperated in the wake of the pandemic; </a:t>
            </a:r>
            <a:r>
              <a:rPr kumimoji="0" lang="en-US" sz="1400" i="0" u="none" strike="noStrike" kern="1200" cap="none" spc="0" normalizeH="0" baseline="0" noProof="0">
                <a:ln>
                  <a:noFill/>
                </a:ln>
                <a:effectLst/>
                <a:uLnTx/>
                <a:uFillTx/>
                <a:latin typeface="Arial"/>
                <a:cs typeface="Calibri Light"/>
              </a:rPr>
              <a:t>communities of color have the top five leading causes of death in common: Heart Disease, Cancer, Unintentional Injury, Stroke and Diabetes with Heart Disease and Cancer ranking as the top two.</a:t>
            </a:r>
            <a:endParaRPr lang="en-US" sz="1400" i="0" u="none" strike="noStrike" kern="1200" cap="none" spc="0" normalizeH="0" baseline="30000" noProof="0">
              <a:ln>
                <a:noFill/>
              </a:ln>
              <a:effectLst/>
              <a:uLnTx/>
              <a:uFillTx/>
              <a:latin typeface="Arial"/>
              <a:cs typeface="Calibri Light"/>
            </a:endParaRPr>
          </a:p>
        </p:txBody>
      </p:sp>
      <p:sp>
        <p:nvSpPr>
          <p:cNvPr id="8" name="Rectangle 7">
            <a:extLst>
              <a:ext uri="{FF2B5EF4-FFF2-40B4-BE49-F238E27FC236}">
                <a16:creationId xmlns:a16="http://schemas.microsoft.com/office/drawing/2014/main" id="{7B148760-1A3C-4EEE-9330-A37D32261461}"/>
              </a:ext>
            </a:extLst>
          </p:cNvPr>
          <p:cNvSpPr/>
          <p:nvPr/>
        </p:nvSpPr>
        <p:spPr>
          <a:xfrm>
            <a:off x="1091830" y="3253597"/>
            <a:ext cx="10934995" cy="523220"/>
          </a:xfrm>
          <a:prstGeom prst="rect">
            <a:avLst/>
          </a:prstGeom>
        </p:spPr>
        <p:txBody>
          <a:bodyPr wrap="square" lIns="91440" tIns="45720" rIns="91440" bIns="45720" anchor="t">
            <a:spAutoFit/>
          </a:bodyPr>
          <a:lstStyle/>
          <a:p>
            <a:pPr marL="0" lvl="1">
              <a:spcBef>
                <a:spcPts val="600"/>
              </a:spcBef>
              <a:tabLst>
                <a:tab pos="299085" algn="l"/>
                <a:tab pos="299720" algn="l"/>
              </a:tabLst>
              <a:defRPr/>
            </a:pPr>
            <a:r>
              <a:rPr kumimoji="0" lang="en-US" sz="1400" b="0" i="0" u="none" strike="noStrike" kern="1200" cap="none" spc="0" normalizeH="0" baseline="0" noProof="0">
                <a:ln>
                  <a:noFill/>
                </a:ln>
                <a:effectLst/>
                <a:uLnTx/>
                <a:uFillTx/>
                <a:latin typeface="Arial"/>
                <a:cs typeface="Arial"/>
              </a:rPr>
              <a:t>Utilize a place-based approach in partnership with a network of health care organizations, community partners, and stakeholders, focused on three key priorities.</a:t>
            </a:r>
            <a:r>
              <a:rPr lang="en-US" sz="1400">
                <a:latin typeface="Lub Dub Medium"/>
              </a:rPr>
              <a:t> </a:t>
            </a:r>
            <a:endParaRPr kumimoji="0" lang="en-US" sz="1400" b="0" i="0" u="none" strike="noStrike" kern="1200" cap="none" spc="0" normalizeH="0" baseline="0" noProof="0">
              <a:ln>
                <a:noFill/>
              </a:ln>
              <a:solidFill>
                <a:prstClr val="black"/>
              </a:solidFill>
              <a:effectLst/>
              <a:uLnTx/>
              <a:uFillTx/>
              <a:latin typeface="Lub Dub Medium" panose="020B0603030403020204" pitchFamily="34" charset="0"/>
              <a:ea typeface="+mn-ea"/>
              <a:cs typeface="+mn-cs"/>
            </a:endParaRPr>
          </a:p>
        </p:txBody>
      </p:sp>
      <p:sp>
        <p:nvSpPr>
          <p:cNvPr id="10" name="TextBox 9">
            <a:extLst>
              <a:ext uri="{FF2B5EF4-FFF2-40B4-BE49-F238E27FC236}">
                <a16:creationId xmlns:a16="http://schemas.microsoft.com/office/drawing/2014/main" id="{43C888C2-73DA-424F-8794-AFBF9C4E1B63}"/>
              </a:ext>
            </a:extLst>
          </p:cNvPr>
          <p:cNvSpPr txBox="1"/>
          <p:nvPr/>
        </p:nvSpPr>
        <p:spPr>
          <a:xfrm>
            <a:off x="197191" y="1460728"/>
            <a:ext cx="8267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Lub Dub Medium" panose="020B0603030403020204" pitchFamily="34" charset="0"/>
                <a:ea typeface="+mn-ea"/>
                <a:cs typeface="Calibri Light" panose="020F0302020204030204" pitchFamily="34" charset="0"/>
              </a:rPr>
              <a:t>What</a:t>
            </a:r>
          </a:p>
        </p:txBody>
      </p:sp>
      <p:sp>
        <p:nvSpPr>
          <p:cNvPr id="12" name="TextBox 11">
            <a:extLst>
              <a:ext uri="{FF2B5EF4-FFF2-40B4-BE49-F238E27FC236}">
                <a16:creationId xmlns:a16="http://schemas.microsoft.com/office/drawing/2014/main" id="{FD3A5303-E167-4240-A502-B80A0E2D39F8}"/>
              </a:ext>
            </a:extLst>
          </p:cNvPr>
          <p:cNvSpPr txBox="1"/>
          <p:nvPr/>
        </p:nvSpPr>
        <p:spPr>
          <a:xfrm>
            <a:off x="171602" y="2426138"/>
            <a:ext cx="7171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Lub Dub Medium" panose="020B0603030403020204" pitchFamily="34" charset="0"/>
                <a:ea typeface="+mn-ea"/>
                <a:cs typeface="Calibri Light" panose="020F0302020204030204" pitchFamily="34" charset="0"/>
              </a:rPr>
              <a:t>Why</a:t>
            </a:r>
          </a:p>
        </p:txBody>
      </p:sp>
      <p:sp>
        <p:nvSpPr>
          <p:cNvPr id="13" name="TextBox 12">
            <a:extLst>
              <a:ext uri="{FF2B5EF4-FFF2-40B4-BE49-F238E27FC236}">
                <a16:creationId xmlns:a16="http://schemas.microsoft.com/office/drawing/2014/main" id="{B2EA5EF8-3F7D-4294-A56E-8682937A1767}"/>
              </a:ext>
            </a:extLst>
          </p:cNvPr>
          <p:cNvSpPr txBox="1"/>
          <p:nvPr/>
        </p:nvSpPr>
        <p:spPr>
          <a:xfrm>
            <a:off x="193482" y="3247276"/>
            <a:ext cx="7171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Lub Dub Medium" panose="020B0603030403020204" pitchFamily="34" charset="0"/>
                <a:ea typeface="+mn-ea"/>
                <a:cs typeface="Calibri Light" panose="020F0302020204030204" pitchFamily="34" charset="0"/>
              </a:rPr>
              <a:t>How</a:t>
            </a:r>
          </a:p>
        </p:txBody>
      </p:sp>
      <p:cxnSp>
        <p:nvCxnSpPr>
          <p:cNvPr id="16" name="Straight Connector 15">
            <a:extLst>
              <a:ext uri="{FF2B5EF4-FFF2-40B4-BE49-F238E27FC236}">
                <a16:creationId xmlns:a16="http://schemas.microsoft.com/office/drawing/2014/main" id="{DFF73A6F-1452-485D-9E9C-CDCA2BAEC425}"/>
              </a:ext>
            </a:extLst>
          </p:cNvPr>
          <p:cNvCxnSpPr/>
          <p:nvPr/>
        </p:nvCxnSpPr>
        <p:spPr>
          <a:xfrm>
            <a:off x="289560" y="2078781"/>
            <a:ext cx="1161288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991F945-AB11-47FB-A4B1-49A37F6A2566}"/>
              </a:ext>
            </a:extLst>
          </p:cNvPr>
          <p:cNvCxnSpPr/>
          <p:nvPr/>
        </p:nvCxnSpPr>
        <p:spPr>
          <a:xfrm>
            <a:off x="250992" y="3093086"/>
            <a:ext cx="11612880" cy="1211"/>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21" name="Picture 20" descr="Graphical user interface, application&#10;&#10;Description automatically generated">
            <a:extLst>
              <a:ext uri="{FF2B5EF4-FFF2-40B4-BE49-F238E27FC236}">
                <a16:creationId xmlns:a16="http://schemas.microsoft.com/office/drawing/2014/main" id="{7C3D3D1D-DB34-ED8A-1625-DD35FD9D2D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74" t="33770" r="62134" b="29378"/>
          <a:stretch/>
        </p:blipFill>
        <p:spPr>
          <a:xfrm>
            <a:off x="2598193" y="4057560"/>
            <a:ext cx="1026618" cy="1033427"/>
          </a:xfrm>
          <a:prstGeom prst="rect">
            <a:avLst/>
          </a:prstGeom>
        </p:spPr>
      </p:pic>
      <p:pic>
        <p:nvPicPr>
          <p:cNvPr id="22" name="Picture 21" descr="Graphical user interface, application&#10;&#10;Description automatically generated">
            <a:extLst>
              <a:ext uri="{FF2B5EF4-FFF2-40B4-BE49-F238E27FC236}">
                <a16:creationId xmlns:a16="http://schemas.microsoft.com/office/drawing/2014/main" id="{6DF54A68-4FB8-0E8F-CD76-EFF0D97796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946" t="33770" r="40462" b="29378"/>
          <a:stretch/>
        </p:blipFill>
        <p:spPr>
          <a:xfrm>
            <a:off x="6025168" y="3999533"/>
            <a:ext cx="1026066" cy="1032871"/>
          </a:xfrm>
          <a:prstGeom prst="rect">
            <a:avLst/>
          </a:prstGeom>
        </p:spPr>
      </p:pic>
      <p:pic>
        <p:nvPicPr>
          <p:cNvPr id="23" name="Picture 22" descr="Graphical user interface, application&#10;&#10;Description automatically generated">
            <a:extLst>
              <a:ext uri="{FF2B5EF4-FFF2-40B4-BE49-F238E27FC236}">
                <a16:creationId xmlns:a16="http://schemas.microsoft.com/office/drawing/2014/main" id="{22ABF9DF-8B46-A3BD-E59A-6029BB527D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990" t="33770" r="18418" b="29378"/>
          <a:stretch/>
        </p:blipFill>
        <p:spPr>
          <a:xfrm>
            <a:off x="9284748" y="4046193"/>
            <a:ext cx="1026466" cy="1033272"/>
          </a:xfrm>
          <a:prstGeom prst="rect">
            <a:avLst/>
          </a:prstGeom>
        </p:spPr>
      </p:pic>
      <p:sp>
        <p:nvSpPr>
          <p:cNvPr id="24" name="TextBox 23">
            <a:extLst>
              <a:ext uri="{FF2B5EF4-FFF2-40B4-BE49-F238E27FC236}">
                <a16:creationId xmlns:a16="http://schemas.microsoft.com/office/drawing/2014/main" id="{71F20EA0-5B0D-6960-4A5C-6BED76104546}"/>
              </a:ext>
            </a:extLst>
          </p:cNvPr>
          <p:cNvSpPr txBox="1"/>
          <p:nvPr/>
        </p:nvSpPr>
        <p:spPr>
          <a:xfrm>
            <a:off x="1671123" y="5032404"/>
            <a:ext cx="2967577"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Lub Dub Medium" panose="020B0603030403020204" pitchFamily="34" charset="0"/>
                <a:ea typeface="+mn-ea"/>
                <a:cs typeface="+mn-cs"/>
              </a:rPr>
              <a:t>Increase equitable provision and utilization of evidence-based strategies to support prevention, early detection/diagnosis, and treatment of hypertension, diabetes, and cancer.</a:t>
            </a:r>
          </a:p>
        </p:txBody>
      </p:sp>
      <p:sp>
        <p:nvSpPr>
          <p:cNvPr id="26" name="TextBox 25">
            <a:extLst>
              <a:ext uri="{FF2B5EF4-FFF2-40B4-BE49-F238E27FC236}">
                <a16:creationId xmlns:a16="http://schemas.microsoft.com/office/drawing/2014/main" id="{13ED5A16-5E7A-FFB8-FD6E-2D982F9FBBE0}"/>
              </a:ext>
            </a:extLst>
          </p:cNvPr>
          <p:cNvSpPr txBox="1"/>
          <p:nvPr/>
        </p:nvSpPr>
        <p:spPr>
          <a:xfrm>
            <a:off x="5194123" y="5032403"/>
            <a:ext cx="2752684"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Lub Dub Medium" panose="020B0603030403020204" pitchFamily="34" charset="0"/>
                <a:ea typeface="+mn-ea"/>
                <a:cs typeface="+mn-cs"/>
              </a:rPr>
              <a:t>Amplify knowledge, remove barriers, and create pathways to reduce long-standing health disparities in hypertension, diabetes, and cancer.</a:t>
            </a:r>
          </a:p>
        </p:txBody>
      </p:sp>
      <p:sp>
        <p:nvSpPr>
          <p:cNvPr id="28" name="TextBox 27">
            <a:extLst>
              <a:ext uri="{FF2B5EF4-FFF2-40B4-BE49-F238E27FC236}">
                <a16:creationId xmlns:a16="http://schemas.microsoft.com/office/drawing/2014/main" id="{74FDA7EC-F795-C18B-5202-72976AF8D832}"/>
              </a:ext>
            </a:extLst>
          </p:cNvPr>
          <p:cNvSpPr txBox="1"/>
          <p:nvPr/>
        </p:nvSpPr>
        <p:spPr>
          <a:xfrm>
            <a:off x="8580704" y="5079465"/>
            <a:ext cx="2752684"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Lub Dub Medium" panose="020B0603030403020204" pitchFamily="34" charset="0"/>
                <a:ea typeface="+mn-ea"/>
                <a:cs typeface="+mn-cs"/>
              </a:rPr>
              <a:t>Collaborate and support communities to effectively advocate for equitable health by advancing their ability for sustained public policy advocacy.</a:t>
            </a:r>
          </a:p>
        </p:txBody>
      </p:sp>
      <p:sp>
        <p:nvSpPr>
          <p:cNvPr id="31" name="TextBox 30">
            <a:extLst>
              <a:ext uri="{FF2B5EF4-FFF2-40B4-BE49-F238E27FC236}">
                <a16:creationId xmlns:a16="http://schemas.microsoft.com/office/drawing/2014/main" id="{CEC45FEF-1AAF-3D87-6655-6114761B685F}"/>
              </a:ext>
            </a:extLst>
          </p:cNvPr>
          <p:cNvSpPr txBox="1"/>
          <p:nvPr/>
        </p:nvSpPr>
        <p:spPr>
          <a:xfrm>
            <a:off x="1888202" y="3769194"/>
            <a:ext cx="1921739"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Lub Dub Medium" panose="020B0603030403020204" pitchFamily="34" charset="0"/>
              <a:ea typeface="+mn-ea"/>
              <a:cs typeface="+mn-cs"/>
            </a:endParaRPr>
          </a:p>
        </p:txBody>
      </p:sp>
      <p:sp>
        <p:nvSpPr>
          <p:cNvPr id="32" name="TextBox 31">
            <a:extLst>
              <a:ext uri="{FF2B5EF4-FFF2-40B4-BE49-F238E27FC236}">
                <a16:creationId xmlns:a16="http://schemas.microsoft.com/office/drawing/2014/main" id="{70C4AE4B-94D6-E40D-32E1-D469D93C3D69}"/>
              </a:ext>
            </a:extLst>
          </p:cNvPr>
          <p:cNvSpPr txBox="1"/>
          <p:nvPr/>
        </p:nvSpPr>
        <p:spPr>
          <a:xfrm>
            <a:off x="1956831" y="3755785"/>
            <a:ext cx="233502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Lub Dub Medium" panose="020B0603030403020204" pitchFamily="34" charset="0"/>
                <a:ea typeface="+mn-ea"/>
                <a:cs typeface="+mn-cs"/>
              </a:rPr>
              <a:t>ACCESS</a:t>
            </a:r>
          </a:p>
        </p:txBody>
      </p:sp>
      <p:sp>
        <p:nvSpPr>
          <p:cNvPr id="33" name="TextBox 32">
            <a:extLst>
              <a:ext uri="{FF2B5EF4-FFF2-40B4-BE49-F238E27FC236}">
                <a16:creationId xmlns:a16="http://schemas.microsoft.com/office/drawing/2014/main" id="{8541E678-0AE4-9036-DB5B-5A9D644E8740}"/>
              </a:ext>
            </a:extLst>
          </p:cNvPr>
          <p:cNvSpPr txBox="1"/>
          <p:nvPr/>
        </p:nvSpPr>
        <p:spPr>
          <a:xfrm>
            <a:off x="5402952" y="3715506"/>
            <a:ext cx="233502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Lub Dub Medium" panose="020B0603030403020204" pitchFamily="34" charset="0"/>
                <a:ea typeface="+mn-ea"/>
                <a:cs typeface="+mn-cs"/>
              </a:rPr>
              <a:t>ACTIVATE</a:t>
            </a:r>
          </a:p>
        </p:txBody>
      </p:sp>
      <p:sp>
        <p:nvSpPr>
          <p:cNvPr id="34" name="TextBox 33">
            <a:extLst>
              <a:ext uri="{FF2B5EF4-FFF2-40B4-BE49-F238E27FC236}">
                <a16:creationId xmlns:a16="http://schemas.microsoft.com/office/drawing/2014/main" id="{7A8F65E1-EBB7-3DAE-459B-5913C14D27D5}"/>
              </a:ext>
            </a:extLst>
          </p:cNvPr>
          <p:cNvSpPr txBox="1"/>
          <p:nvPr/>
        </p:nvSpPr>
        <p:spPr>
          <a:xfrm>
            <a:off x="8580704" y="3715506"/>
            <a:ext cx="233502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Lub Dub Medium" panose="020B0603030403020204" pitchFamily="34" charset="0"/>
                <a:ea typeface="+mn-ea"/>
                <a:cs typeface="+mn-cs"/>
              </a:rPr>
              <a:t>ADVOCATE</a:t>
            </a:r>
          </a:p>
        </p:txBody>
      </p:sp>
      <p:sp>
        <p:nvSpPr>
          <p:cNvPr id="35" name="Title 1">
            <a:extLst>
              <a:ext uri="{FF2B5EF4-FFF2-40B4-BE49-F238E27FC236}">
                <a16:creationId xmlns:a16="http://schemas.microsoft.com/office/drawing/2014/main" id="{6081F624-E20D-407A-8CB5-8D9FB10093A0}"/>
              </a:ext>
            </a:extLst>
          </p:cNvPr>
          <p:cNvSpPr txBox="1">
            <a:spLocks/>
          </p:cNvSpPr>
          <p:nvPr/>
        </p:nvSpPr>
        <p:spPr>
          <a:xfrm>
            <a:off x="0" y="371953"/>
            <a:ext cx="8536562" cy="4764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Calibri Light" panose="020F0302020204030204"/>
                <a:ea typeface="+mj-ea"/>
                <a:cs typeface="+mj-cs"/>
              </a:rPr>
              <a:t>Collaboration for Equitable Health</a:t>
            </a:r>
          </a:p>
        </p:txBody>
      </p:sp>
      <p:sp>
        <p:nvSpPr>
          <p:cNvPr id="5" name="Rectangle 4">
            <a:extLst>
              <a:ext uri="{FF2B5EF4-FFF2-40B4-BE49-F238E27FC236}">
                <a16:creationId xmlns:a16="http://schemas.microsoft.com/office/drawing/2014/main" id="{4E84E3B9-407F-4767-B62E-6828DE6369F0}"/>
              </a:ext>
            </a:extLst>
          </p:cNvPr>
          <p:cNvSpPr/>
          <p:nvPr/>
        </p:nvSpPr>
        <p:spPr>
          <a:xfrm>
            <a:off x="0" y="927436"/>
            <a:ext cx="12192000" cy="19802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42">
            <a:extLst>
              <a:ext uri="{FF2B5EF4-FFF2-40B4-BE49-F238E27FC236}">
                <a16:creationId xmlns:a16="http://schemas.microsoft.com/office/drawing/2014/main" id="{00239236-CFFF-4603-859F-788E45202A47}"/>
              </a:ext>
            </a:extLst>
          </p:cNvPr>
          <p:cNvSpPr/>
          <p:nvPr/>
        </p:nvSpPr>
        <p:spPr>
          <a:xfrm>
            <a:off x="939647" y="3178058"/>
            <a:ext cx="27432" cy="3291840"/>
          </a:xfrm>
          <a:custGeom>
            <a:avLst/>
            <a:gdLst>
              <a:gd name="connsiteX0" fmla="*/ 0 w 166195"/>
              <a:gd name="connsiteY0" fmla="*/ 0 h 741488"/>
              <a:gd name="connsiteX1" fmla="*/ 166195 w 166195"/>
              <a:gd name="connsiteY1" fmla="*/ 0 h 741488"/>
              <a:gd name="connsiteX2" fmla="*/ 166195 w 166195"/>
              <a:gd name="connsiteY2" fmla="*/ 741488 h 741488"/>
              <a:gd name="connsiteX3" fmla="*/ 0 w 166195"/>
              <a:gd name="connsiteY3" fmla="*/ 741488 h 741488"/>
              <a:gd name="connsiteX4" fmla="*/ 0 w 166195"/>
              <a:gd name="connsiteY4" fmla="*/ 0 h 741488"/>
              <a:gd name="connsiteX0" fmla="*/ 0 w 166195"/>
              <a:gd name="connsiteY0" fmla="*/ 0 h 781402"/>
              <a:gd name="connsiteX1" fmla="*/ 166195 w 166195"/>
              <a:gd name="connsiteY1" fmla="*/ 39914 h 781402"/>
              <a:gd name="connsiteX2" fmla="*/ 166195 w 166195"/>
              <a:gd name="connsiteY2" fmla="*/ 781402 h 781402"/>
              <a:gd name="connsiteX3" fmla="*/ 0 w 166195"/>
              <a:gd name="connsiteY3" fmla="*/ 781402 h 781402"/>
              <a:gd name="connsiteX4" fmla="*/ 0 w 166195"/>
              <a:gd name="connsiteY4" fmla="*/ 0 h 781402"/>
              <a:gd name="connsiteX0" fmla="*/ 0 w 166195"/>
              <a:gd name="connsiteY0" fmla="*/ 0 h 821317"/>
              <a:gd name="connsiteX1" fmla="*/ 166195 w 166195"/>
              <a:gd name="connsiteY1" fmla="*/ 39914 h 821317"/>
              <a:gd name="connsiteX2" fmla="*/ 166195 w 166195"/>
              <a:gd name="connsiteY2" fmla="*/ 781402 h 821317"/>
              <a:gd name="connsiteX3" fmla="*/ 0 w 166195"/>
              <a:gd name="connsiteY3" fmla="*/ 821317 h 821317"/>
              <a:gd name="connsiteX4" fmla="*/ 0 w 166195"/>
              <a:gd name="connsiteY4" fmla="*/ 0 h 821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95" h="821317">
                <a:moveTo>
                  <a:pt x="0" y="0"/>
                </a:moveTo>
                <a:lnTo>
                  <a:pt x="166195" y="39914"/>
                </a:lnTo>
                <a:lnTo>
                  <a:pt x="166195" y="781402"/>
                </a:lnTo>
                <a:lnTo>
                  <a:pt x="0" y="821317"/>
                </a:lnTo>
                <a:lnTo>
                  <a:pt x="0" y="0"/>
                </a:lnTo>
                <a:close/>
              </a:path>
            </a:pathLst>
          </a:custGeom>
          <a:solidFill>
            <a:srgbClr val="00206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Calibri Light" panose="020F0302020204030204"/>
              <a:ea typeface="+mn-ea"/>
              <a:cs typeface="Calibri Light" panose="020F0302020204030204" pitchFamily="34" charset="0"/>
            </a:endParaRPr>
          </a:p>
        </p:txBody>
      </p:sp>
      <p:sp>
        <p:nvSpPr>
          <p:cNvPr id="39" name="Freeform 42">
            <a:extLst>
              <a:ext uri="{FF2B5EF4-FFF2-40B4-BE49-F238E27FC236}">
                <a16:creationId xmlns:a16="http://schemas.microsoft.com/office/drawing/2014/main" id="{708FE7CC-9950-4821-B112-2502204F9740}"/>
              </a:ext>
            </a:extLst>
          </p:cNvPr>
          <p:cNvSpPr/>
          <p:nvPr/>
        </p:nvSpPr>
        <p:spPr>
          <a:xfrm>
            <a:off x="912215" y="2158823"/>
            <a:ext cx="27432" cy="822960"/>
          </a:xfrm>
          <a:custGeom>
            <a:avLst/>
            <a:gdLst>
              <a:gd name="connsiteX0" fmla="*/ 0 w 166195"/>
              <a:gd name="connsiteY0" fmla="*/ 0 h 741488"/>
              <a:gd name="connsiteX1" fmla="*/ 166195 w 166195"/>
              <a:gd name="connsiteY1" fmla="*/ 0 h 741488"/>
              <a:gd name="connsiteX2" fmla="*/ 166195 w 166195"/>
              <a:gd name="connsiteY2" fmla="*/ 741488 h 741488"/>
              <a:gd name="connsiteX3" fmla="*/ 0 w 166195"/>
              <a:gd name="connsiteY3" fmla="*/ 741488 h 741488"/>
              <a:gd name="connsiteX4" fmla="*/ 0 w 166195"/>
              <a:gd name="connsiteY4" fmla="*/ 0 h 741488"/>
              <a:gd name="connsiteX0" fmla="*/ 0 w 166195"/>
              <a:gd name="connsiteY0" fmla="*/ 0 h 781402"/>
              <a:gd name="connsiteX1" fmla="*/ 166195 w 166195"/>
              <a:gd name="connsiteY1" fmla="*/ 39914 h 781402"/>
              <a:gd name="connsiteX2" fmla="*/ 166195 w 166195"/>
              <a:gd name="connsiteY2" fmla="*/ 781402 h 781402"/>
              <a:gd name="connsiteX3" fmla="*/ 0 w 166195"/>
              <a:gd name="connsiteY3" fmla="*/ 781402 h 781402"/>
              <a:gd name="connsiteX4" fmla="*/ 0 w 166195"/>
              <a:gd name="connsiteY4" fmla="*/ 0 h 781402"/>
              <a:gd name="connsiteX0" fmla="*/ 0 w 166195"/>
              <a:gd name="connsiteY0" fmla="*/ 0 h 821317"/>
              <a:gd name="connsiteX1" fmla="*/ 166195 w 166195"/>
              <a:gd name="connsiteY1" fmla="*/ 39914 h 821317"/>
              <a:gd name="connsiteX2" fmla="*/ 166195 w 166195"/>
              <a:gd name="connsiteY2" fmla="*/ 781402 h 821317"/>
              <a:gd name="connsiteX3" fmla="*/ 0 w 166195"/>
              <a:gd name="connsiteY3" fmla="*/ 821317 h 821317"/>
              <a:gd name="connsiteX4" fmla="*/ 0 w 166195"/>
              <a:gd name="connsiteY4" fmla="*/ 0 h 821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95" h="821317">
                <a:moveTo>
                  <a:pt x="0" y="0"/>
                </a:moveTo>
                <a:lnTo>
                  <a:pt x="166195" y="39914"/>
                </a:lnTo>
                <a:lnTo>
                  <a:pt x="166195" y="781402"/>
                </a:lnTo>
                <a:lnTo>
                  <a:pt x="0" y="821317"/>
                </a:lnTo>
                <a:lnTo>
                  <a:pt x="0" y="0"/>
                </a:lnTo>
                <a:close/>
              </a:path>
            </a:pathLst>
          </a:custGeom>
          <a:solidFill>
            <a:srgbClr val="00206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Calibri Light" panose="020F0302020204030204"/>
              <a:ea typeface="+mn-ea"/>
              <a:cs typeface="Calibri Light" panose="020F0302020204030204" pitchFamily="34" charset="0"/>
            </a:endParaRPr>
          </a:p>
        </p:txBody>
      </p:sp>
      <p:sp>
        <p:nvSpPr>
          <p:cNvPr id="40" name="Freeform 42">
            <a:extLst>
              <a:ext uri="{FF2B5EF4-FFF2-40B4-BE49-F238E27FC236}">
                <a16:creationId xmlns:a16="http://schemas.microsoft.com/office/drawing/2014/main" id="{C7FFB3C4-B01C-42B0-BAF8-92CBEB1F213C}"/>
              </a:ext>
            </a:extLst>
          </p:cNvPr>
          <p:cNvSpPr/>
          <p:nvPr/>
        </p:nvSpPr>
        <p:spPr>
          <a:xfrm>
            <a:off x="914537" y="1213488"/>
            <a:ext cx="27432" cy="822960"/>
          </a:xfrm>
          <a:custGeom>
            <a:avLst/>
            <a:gdLst>
              <a:gd name="connsiteX0" fmla="*/ 0 w 166195"/>
              <a:gd name="connsiteY0" fmla="*/ 0 h 741488"/>
              <a:gd name="connsiteX1" fmla="*/ 166195 w 166195"/>
              <a:gd name="connsiteY1" fmla="*/ 0 h 741488"/>
              <a:gd name="connsiteX2" fmla="*/ 166195 w 166195"/>
              <a:gd name="connsiteY2" fmla="*/ 741488 h 741488"/>
              <a:gd name="connsiteX3" fmla="*/ 0 w 166195"/>
              <a:gd name="connsiteY3" fmla="*/ 741488 h 741488"/>
              <a:gd name="connsiteX4" fmla="*/ 0 w 166195"/>
              <a:gd name="connsiteY4" fmla="*/ 0 h 741488"/>
              <a:gd name="connsiteX0" fmla="*/ 0 w 166195"/>
              <a:gd name="connsiteY0" fmla="*/ 0 h 781402"/>
              <a:gd name="connsiteX1" fmla="*/ 166195 w 166195"/>
              <a:gd name="connsiteY1" fmla="*/ 39914 h 781402"/>
              <a:gd name="connsiteX2" fmla="*/ 166195 w 166195"/>
              <a:gd name="connsiteY2" fmla="*/ 781402 h 781402"/>
              <a:gd name="connsiteX3" fmla="*/ 0 w 166195"/>
              <a:gd name="connsiteY3" fmla="*/ 781402 h 781402"/>
              <a:gd name="connsiteX4" fmla="*/ 0 w 166195"/>
              <a:gd name="connsiteY4" fmla="*/ 0 h 781402"/>
              <a:gd name="connsiteX0" fmla="*/ 0 w 166195"/>
              <a:gd name="connsiteY0" fmla="*/ 0 h 821317"/>
              <a:gd name="connsiteX1" fmla="*/ 166195 w 166195"/>
              <a:gd name="connsiteY1" fmla="*/ 39914 h 821317"/>
              <a:gd name="connsiteX2" fmla="*/ 166195 w 166195"/>
              <a:gd name="connsiteY2" fmla="*/ 781402 h 821317"/>
              <a:gd name="connsiteX3" fmla="*/ 0 w 166195"/>
              <a:gd name="connsiteY3" fmla="*/ 821317 h 821317"/>
              <a:gd name="connsiteX4" fmla="*/ 0 w 166195"/>
              <a:gd name="connsiteY4" fmla="*/ 0 h 821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95" h="821317">
                <a:moveTo>
                  <a:pt x="0" y="0"/>
                </a:moveTo>
                <a:lnTo>
                  <a:pt x="166195" y="39914"/>
                </a:lnTo>
                <a:lnTo>
                  <a:pt x="166195" y="781402"/>
                </a:lnTo>
                <a:lnTo>
                  <a:pt x="0" y="821317"/>
                </a:lnTo>
                <a:lnTo>
                  <a:pt x="0" y="0"/>
                </a:lnTo>
                <a:close/>
              </a:path>
            </a:pathLst>
          </a:custGeom>
          <a:solidFill>
            <a:srgbClr val="00206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Calibri Light" panose="020F0302020204030204"/>
              <a:ea typeface="+mn-ea"/>
              <a:cs typeface="Calibri Light" panose="020F0302020204030204" pitchFamily="34" charset="0"/>
            </a:endParaRPr>
          </a:p>
        </p:txBody>
      </p:sp>
      <p:pic>
        <p:nvPicPr>
          <p:cNvPr id="3" name="Picture 2">
            <a:extLst>
              <a:ext uri="{FF2B5EF4-FFF2-40B4-BE49-F238E27FC236}">
                <a16:creationId xmlns:a16="http://schemas.microsoft.com/office/drawing/2014/main" id="{050777DE-3317-4C39-89DA-C6C24A02A51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717994" y="6399307"/>
            <a:ext cx="2756012" cy="458693"/>
          </a:xfrm>
          <a:prstGeom prst="rect">
            <a:avLst/>
          </a:prstGeom>
        </p:spPr>
      </p:pic>
      <p:pic>
        <p:nvPicPr>
          <p:cNvPr id="2" name="Picture 1">
            <a:extLst>
              <a:ext uri="{FF2B5EF4-FFF2-40B4-BE49-F238E27FC236}">
                <a16:creationId xmlns:a16="http://schemas.microsoft.com/office/drawing/2014/main" id="{C8B293B0-CC01-C6D3-34B9-39E90FF88F2A}"/>
              </a:ext>
            </a:extLst>
          </p:cNvPr>
          <p:cNvPicPr>
            <a:picLocks noChangeAspect="1"/>
          </p:cNvPicPr>
          <p:nvPr/>
        </p:nvPicPr>
        <p:blipFill>
          <a:blip r:embed="rId7"/>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53140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D0AF56E-A9FA-82C8-9EDD-E32BE602F47F}"/>
              </a:ext>
            </a:extLst>
          </p:cNvPr>
          <p:cNvPicPr>
            <a:picLocks noGrp="1" noChangeAspect="1"/>
          </p:cNvPicPr>
          <p:nvPr>
            <p:ph idx="1"/>
          </p:nvPr>
        </p:nvPicPr>
        <p:blipFill>
          <a:blip r:embed="rId3"/>
          <a:stretch>
            <a:fillRect/>
          </a:stretch>
        </p:blipFill>
        <p:spPr>
          <a:xfrm>
            <a:off x="1123537" y="922303"/>
            <a:ext cx="9944925" cy="5468479"/>
          </a:xfrm>
        </p:spPr>
      </p:pic>
      <p:sp>
        <p:nvSpPr>
          <p:cNvPr id="2" name="Text Placeholder 7">
            <a:extLst>
              <a:ext uri="{FF2B5EF4-FFF2-40B4-BE49-F238E27FC236}">
                <a16:creationId xmlns:a16="http://schemas.microsoft.com/office/drawing/2014/main" id="{885173FF-20E0-8EDA-523B-6457DF2BC6AE}"/>
              </a:ext>
            </a:extLst>
          </p:cNvPr>
          <p:cNvSpPr txBox="1">
            <a:spLocks/>
          </p:cNvSpPr>
          <p:nvPr/>
        </p:nvSpPr>
        <p:spPr>
          <a:xfrm>
            <a:off x="470789" y="229672"/>
            <a:ext cx="10173421" cy="5861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03F4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03F4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3F4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solidFill>
                  <a:srgbClr val="002060"/>
                </a:solidFill>
                <a:latin typeface="Poppins" panose="00000500000000000000" pitchFamily="2" charset="0"/>
                <a:cs typeface="Poppins" panose="00000500000000000000" pitchFamily="2" charset="0"/>
              </a:rPr>
              <a:t>COLORECTAL CANCER RATES</a:t>
            </a:r>
          </a:p>
        </p:txBody>
      </p:sp>
      <p:pic>
        <p:nvPicPr>
          <p:cNvPr id="3" name="Picture 2">
            <a:extLst>
              <a:ext uri="{FF2B5EF4-FFF2-40B4-BE49-F238E27FC236}">
                <a16:creationId xmlns:a16="http://schemas.microsoft.com/office/drawing/2014/main" id="{1530D6EE-ED90-152B-558F-507C64481A8B}"/>
              </a:ext>
            </a:extLst>
          </p:cNvPr>
          <p:cNvPicPr>
            <a:picLocks noChangeAspect="1"/>
          </p:cNvPicPr>
          <p:nvPr/>
        </p:nvPicPr>
        <p:blipFill>
          <a:blip r:embed="rId4"/>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2856480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9FD35159-B9F1-5648-AD38-CC19AFE7E203}"/>
              </a:ext>
            </a:extLst>
          </p:cNvPr>
          <p:cNvSpPr>
            <a:spLocks noGrp="1"/>
          </p:cNvSpPr>
          <p:nvPr>
            <p:ph type="body" sz="quarter" idx="15"/>
          </p:nvPr>
        </p:nvSpPr>
        <p:spPr>
          <a:xfrm>
            <a:off x="8126857" y="3111268"/>
            <a:ext cx="3718009" cy="3212547"/>
          </a:xfrm>
        </p:spPr>
        <p:txBody>
          <a:bodyPr>
            <a:normAutofit/>
          </a:bodyPr>
          <a:lstStyle/>
          <a:p>
            <a:endParaRPr lang="en-US"/>
          </a:p>
        </p:txBody>
      </p:sp>
      <p:sp>
        <p:nvSpPr>
          <p:cNvPr id="11" name="TextBox 10">
            <a:extLst>
              <a:ext uri="{FF2B5EF4-FFF2-40B4-BE49-F238E27FC236}">
                <a16:creationId xmlns:a16="http://schemas.microsoft.com/office/drawing/2014/main" id="{5DAC7777-445E-42EF-BE44-5AE98C642271}"/>
              </a:ext>
            </a:extLst>
          </p:cNvPr>
          <p:cNvSpPr txBox="1"/>
          <p:nvPr/>
        </p:nvSpPr>
        <p:spPr>
          <a:xfrm>
            <a:off x="581766" y="1949539"/>
            <a:ext cx="7008916" cy="3785652"/>
          </a:xfrm>
          <a:prstGeom prst="rect">
            <a:avLst/>
          </a:prstGeom>
          <a:noFill/>
        </p:spPr>
        <p:txBody>
          <a:bodyPr wrap="square">
            <a:spAutoFit/>
          </a:bodyPr>
          <a:lstStyle/>
          <a:p>
            <a:pPr algn="l"/>
            <a:r>
              <a:rPr lang="en-US" sz="2400" b="1" i="0" u="sng">
                <a:solidFill>
                  <a:srgbClr val="1A1A1A"/>
                </a:solidFill>
                <a:effectLst/>
                <a:latin typeface="Source Sans Pro" panose="020B0503030403020204" pitchFamily="34" charset="0"/>
              </a:rPr>
              <a:t>CRC incidence rates are highest in people who are: </a:t>
            </a:r>
          </a:p>
          <a:p>
            <a:pPr algn="l"/>
            <a:endParaRPr lang="en-US" sz="2400" b="0" i="0">
              <a:solidFill>
                <a:srgbClr val="1A1A1A"/>
              </a:solidFill>
              <a:effectLst/>
              <a:latin typeface="Source Sans Pro" panose="020B0503030403020204" pitchFamily="34" charset="0"/>
            </a:endParaRPr>
          </a:p>
          <a:p>
            <a:pPr algn="l">
              <a:buFont typeface="Arial" panose="020B0604020202020204" pitchFamily="34" charset="0"/>
              <a:buChar char="•"/>
            </a:pPr>
            <a:r>
              <a:rPr lang="en-US" sz="2400" b="1" i="0">
                <a:solidFill>
                  <a:srgbClr val="1A1A1A"/>
                </a:solidFill>
                <a:effectLst/>
                <a:latin typeface="Source Sans Pro" panose="020B0503030403020204" pitchFamily="34" charset="0"/>
              </a:rPr>
              <a:t>Alaska Native </a:t>
            </a:r>
            <a:r>
              <a:rPr lang="en-US" sz="2400" b="0" i="0">
                <a:solidFill>
                  <a:srgbClr val="1A1A1A"/>
                </a:solidFill>
                <a:effectLst/>
                <a:latin typeface="Source Sans Pro" panose="020B0503030403020204" pitchFamily="34" charset="0"/>
              </a:rPr>
              <a:t>(about 89 new diagnoses out of every 100,000 Alaskan Native people)</a:t>
            </a:r>
          </a:p>
          <a:p>
            <a:pPr algn="l"/>
            <a:endParaRPr lang="en-US" sz="2400" b="0" i="0">
              <a:solidFill>
                <a:srgbClr val="1A1A1A"/>
              </a:solidFill>
              <a:effectLst/>
              <a:latin typeface="Source Sans Pro" panose="020B0503030403020204" pitchFamily="34" charset="0"/>
            </a:endParaRPr>
          </a:p>
          <a:p>
            <a:pPr algn="l">
              <a:buFont typeface="Arial" panose="020B0604020202020204" pitchFamily="34" charset="0"/>
              <a:buChar char="•"/>
            </a:pPr>
            <a:r>
              <a:rPr lang="en-US" sz="2400" b="1" i="0">
                <a:solidFill>
                  <a:srgbClr val="1A1A1A"/>
                </a:solidFill>
                <a:effectLst/>
                <a:latin typeface="Source Sans Pro" panose="020B0503030403020204" pitchFamily="34" charset="0"/>
              </a:rPr>
              <a:t>American Indian </a:t>
            </a:r>
            <a:r>
              <a:rPr lang="en-US" sz="2400" b="0" i="0">
                <a:solidFill>
                  <a:srgbClr val="1A1A1A"/>
                </a:solidFill>
                <a:effectLst/>
                <a:latin typeface="Source Sans Pro" panose="020B0503030403020204" pitchFamily="34" charset="0"/>
              </a:rPr>
              <a:t>(about 46 new diagnoses out of 100,000 American Indian people)</a:t>
            </a:r>
          </a:p>
          <a:p>
            <a:pPr algn="l"/>
            <a:endParaRPr lang="en-US" sz="2400" b="0" i="0">
              <a:solidFill>
                <a:srgbClr val="1A1A1A"/>
              </a:solidFill>
              <a:effectLst/>
              <a:latin typeface="Source Sans Pro" panose="020B0503030403020204" pitchFamily="34" charset="0"/>
            </a:endParaRPr>
          </a:p>
          <a:p>
            <a:pPr algn="l">
              <a:buFont typeface="Arial" panose="020B0604020202020204" pitchFamily="34" charset="0"/>
              <a:buChar char="•"/>
            </a:pPr>
            <a:r>
              <a:rPr lang="en-US" sz="2400" b="1" i="0">
                <a:solidFill>
                  <a:srgbClr val="1A1A1A"/>
                </a:solidFill>
                <a:effectLst/>
                <a:latin typeface="Source Sans Pro" panose="020B0503030403020204" pitchFamily="34" charset="0"/>
              </a:rPr>
              <a:t>Black</a:t>
            </a:r>
            <a:r>
              <a:rPr lang="en-US" sz="2400" b="0" i="0">
                <a:solidFill>
                  <a:srgbClr val="1A1A1A"/>
                </a:solidFill>
                <a:effectLst/>
                <a:latin typeface="Source Sans Pro" panose="020B0503030403020204" pitchFamily="34" charset="0"/>
              </a:rPr>
              <a:t> (about 42 new diagnoses out of 100,000 Black people)</a:t>
            </a:r>
          </a:p>
        </p:txBody>
      </p:sp>
      <p:sp>
        <p:nvSpPr>
          <p:cNvPr id="3" name="TextBox 2">
            <a:extLst>
              <a:ext uri="{FF2B5EF4-FFF2-40B4-BE49-F238E27FC236}">
                <a16:creationId xmlns:a16="http://schemas.microsoft.com/office/drawing/2014/main" id="{D5AE75C4-A9D7-4150-9862-CA6D5A27B3B4}"/>
              </a:ext>
            </a:extLst>
          </p:cNvPr>
          <p:cNvSpPr txBox="1"/>
          <p:nvPr/>
        </p:nvSpPr>
        <p:spPr>
          <a:xfrm>
            <a:off x="347134" y="271318"/>
            <a:ext cx="7478180" cy="1323439"/>
          </a:xfrm>
          <a:prstGeom prst="rect">
            <a:avLst/>
          </a:prstGeom>
          <a:noFill/>
        </p:spPr>
        <p:txBody>
          <a:bodyPr wrap="square" rtlCol="0">
            <a:spAutoFit/>
          </a:bodyPr>
          <a:lstStyle/>
          <a:p>
            <a:r>
              <a:rPr lang="en-US" sz="4000" b="1">
                <a:solidFill>
                  <a:srgbClr val="002060"/>
                </a:solidFill>
                <a:latin typeface="Poppins" panose="00000500000000000000" pitchFamily="2" charset="0"/>
                <a:ea typeface="Source Sans Pro" panose="020B0503030403020204" pitchFamily="34" charset="0"/>
                <a:cs typeface="Poppins" panose="00000500000000000000" pitchFamily="2" charset="0"/>
              </a:rPr>
              <a:t>RACIAL AND ETHNIC DISPARITIES</a:t>
            </a:r>
          </a:p>
        </p:txBody>
      </p:sp>
      <p:pic>
        <p:nvPicPr>
          <p:cNvPr id="8" name="Picture 7" descr="A picture containing outdoor, person, clothing, fashion accessory&#10;&#10;Description automatically generated">
            <a:extLst>
              <a:ext uri="{FF2B5EF4-FFF2-40B4-BE49-F238E27FC236}">
                <a16:creationId xmlns:a16="http://schemas.microsoft.com/office/drawing/2014/main" id="{4A6FDCCA-06FD-CA45-E9A5-145EAD072AC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96613" y="271318"/>
            <a:ext cx="3171825" cy="4752975"/>
          </a:xfrm>
          <a:prstGeom prst="rect">
            <a:avLst/>
          </a:prstGeom>
        </p:spPr>
      </p:pic>
      <p:pic>
        <p:nvPicPr>
          <p:cNvPr id="4" name="Picture 3">
            <a:extLst>
              <a:ext uri="{FF2B5EF4-FFF2-40B4-BE49-F238E27FC236}">
                <a16:creationId xmlns:a16="http://schemas.microsoft.com/office/drawing/2014/main" id="{918B1AB5-9FD8-3152-4A02-4A206BA34DE4}"/>
              </a:ext>
            </a:extLst>
          </p:cNvPr>
          <p:cNvPicPr>
            <a:picLocks noChangeAspect="1"/>
          </p:cNvPicPr>
          <p:nvPr/>
        </p:nvPicPr>
        <p:blipFill>
          <a:blip r:embed="rId5"/>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33819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4AF45-7C53-31F0-BE79-EEEAB9E16FA4}"/>
              </a:ext>
            </a:extLst>
          </p:cNvPr>
          <p:cNvSpPr>
            <a:spLocks noGrp="1"/>
          </p:cNvSpPr>
          <p:nvPr>
            <p:ph type="title"/>
          </p:nvPr>
        </p:nvSpPr>
        <p:spPr>
          <a:xfrm>
            <a:off x="312790" y="206478"/>
            <a:ext cx="11302014" cy="517946"/>
          </a:xfrm>
        </p:spPr>
        <p:txBody>
          <a:bodyPr/>
          <a:lstStyle/>
          <a:p>
            <a:r>
              <a:rPr lang="en-US" sz="4000">
                <a:latin typeface="Poppins"/>
                <a:cs typeface="Poppins"/>
              </a:rPr>
              <a:t>Racial and Ethnic Disparities</a:t>
            </a:r>
            <a:endParaRPr lang="en-US" sz="4000"/>
          </a:p>
        </p:txBody>
      </p:sp>
      <p:pic>
        <p:nvPicPr>
          <p:cNvPr id="6" name="Content Placeholder 5">
            <a:extLst>
              <a:ext uri="{FF2B5EF4-FFF2-40B4-BE49-F238E27FC236}">
                <a16:creationId xmlns:a16="http://schemas.microsoft.com/office/drawing/2014/main" id="{C745F4D3-94BE-17D3-3F30-DDDD7293F561}"/>
              </a:ext>
            </a:extLst>
          </p:cNvPr>
          <p:cNvPicPr>
            <a:picLocks noGrp="1" noChangeAspect="1"/>
          </p:cNvPicPr>
          <p:nvPr>
            <p:ph idx="1"/>
          </p:nvPr>
        </p:nvPicPr>
        <p:blipFill>
          <a:blip r:embed="rId3"/>
          <a:stretch>
            <a:fillRect/>
          </a:stretch>
        </p:blipFill>
        <p:spPr>
          <a:xfrm>
            <a:off x="1089946" y="961364"/>
            <a:ext cx="10082667" cy="5585423"/>
          </a:xfrm>
          <a:prstGeom prst="rect">
            <a:avLst/>
          </a:prstGeom>
        </p:spPr>
      </p:pic>
      <p:pic>
        <p:nvPicPr>
          <p:cNvPr id="3" name="Picture 2">
            <a:extLst>
              <a:ext uri="{FF2B5EF4-FFF2-40B4-BE49-F238E27FC236}">
                <a16:creationId xmlns:a16="http://schemas.microsoft.com/office/drawing/2014/main" id="{AD63156C-00B8-DADB-48FF-2EDC35D799F6}"/>
              </a:ext>
            </a:extLst>
          </p:cNvPr>
          <p:cNvPicPr>
            <a:picLocks noChangeAspect="1"/>
          </p:cNvPicPr>
          <p:nvPr/>
        </p:nvPicPr>
        <p:blipFill>
          <a:blip r:embed="rId4"/>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3398983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E3DFB8-5EB1-4357-8420-82E31DBD209F}"/>
              </a:ext>
            </a:extLst>
          </p:cNvPr>
          <p:cNvPicPr>
            <a:picLocks noChangeAspect="1"/>
          </p:cNvPicPr>
          <p:nvPr/>
        </p:nvPicPr>
        <p:blipFill rotWithShape="1">
          <a:blip r:embed="rId3">
            <a:duotone>
              <a:prstClr val="black"/>
              <a:prstClr val="white"/>
            </a:duotone>
            <a:alphaModFix amt="35000"/>
            <a:extLst>
              <a:ext uri="{28A0092B-C50C-407E-A947-70E740481C1C}">
                <a14:useLocalDpi xmlns:a14="http://schemas.microsoft.com/office/drawing/2010/main" val="0"/>
              </a:ext>
            </a:extLst>
          </a:blip>
          <a:srcRect t="4375" b="59625"/>
          <a:stretch/>
        </p:blipFill>
        <p:spPr>
          <a:xfrm flipH="1">
            <a:off x="-2542501" y="10"/>
            <a:ext cx="12191980" cy="6857990"/>
          </a:xfrm>
          <a:prstGeom prst="rect">
            <a:avLst/>
          </a:prstGeom>
        </p:spPr>
      </p:pic>
      <p:sp>
        <p:nvSpPr>
          <p:cNvPr id="2" name="Title 1">
            <a:extLst>
              <a:ext uri="{FF2B5EF4-FFF2-40B4-BE49-F238E27FC236}">
                <a16:creationId xmlns:a16="http://schemas.microsoft.com/office/drawing/2014/main" id="{B6B32A92-27E0-DEF5-FD8A-82E62ED0D4DD}"/>
              </a:ext>
            </a:extLst>
          </p:cNvPr>
          <p:cNvSpPr>
            <a:spLocks noGrp="1"/>
          </p:cNvSpPr>
          <p:nvPr>
            <p:ph type="title"/>
          </p:nvPr>
        </p:nvSpPr>
        <p:spPr>
          <a:xfrm>
            <a:off x="321564" y="2208863"/>
            <a:ext cx="4476922" cy="2363137"/>
          </a:xfrm>
        </p:spPr>
        <p:txBody>
          <a:bodyPr vert="horz" lIns="91440" tIns="45720" rIns="91440" bIns="45720" rtlCol="0" anchor="ctr">
            <a:noAutofit/>
          </a:bodyPr>
          <a:lstStyle/>
          <a:p>
            <a:r>
              <a:rPr lang="en-US" sz="3600" b="0">
                <a:solidFill>
                  <a:schemeClr val="tx1"/>
                </a:solidFill>
                <a:latin typeface="Poppins" panose="00000500000000000000" pitchFamily="2" charset="0"/>
                <a:cs typeface="Poppins" panose="00000500000000000000" pitchFamily="2" charset="0"/>
              </a:rPr>
              <a:t>African American/ Black Men &amp; </a:t>
            </a:r>
            <a:br>
              <a:rPr lang="en-US" sz="3600" b="0">
                <a:solidFill>
                  <a:schemeClr val="tx1"/>
                </a:solidFill>
                <a:latin typeface="Poppins" panose="00000500000000000000" pitchFamily="2" charset="0"/>
                <a:cs typeface="Poppins" panose="00000500000000000000" pitchFamily="2" charset="0"/>
              </a:rPr>
            </a:br>
            <a:r>
              <a:rPr lang="en-US" sz="3600" b="0">
                <a:solidFill>
                  <a:schemeClr val="tx1"/>
                </a:solidFill>
                <a:latin typeface="Poppins" panose="00000500000000000000" pitchFamily="2" charset="0"/>
                <a:cs typeface="Poppins" panose="00000500000000000000" pitchFamily="2" charset="0"/>
              </a:rPr>
              <a:t>Prostate Cancer</a:t>
            </a:r>
          </a:p>
        </p:txBody>
      </p:sp>
      <p:graphicFrame>
        <p:nvGraphicFramePr>
          <p:cNvPr id="11" name="Content Placeholder 2">
            <a:extLst>
              <a:ext uri="{FF2B5EF4-FFF2-40B4-BE49-F238E27FC236}">
                <a16:creationId xmlns:a16="http://schemas.microsoft.com/office/drawing/2014/main" id="{1FC81EB1-C085-B877-63F8-2AB83C81641A}"/>
              </a:ext>
            </a:extLst>
          </p:cNvPr>
          <p:cNvGraphicFramePr>
            <a:graphicFrameLocks noGrp="1"/>
          </p:cNvGraphicFramePr>
          <p:nvPr>
            <p:ph idx="1"/>
          </p:nvPr>
        </p:nvGraphicFramePr>
        <p:xfrm>
          <a:off x="5728772" y="2139943"/>
          <a:ext cx="6141664" cy="4304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FB7EE8DF-C911-094A-3E42-F99E10EE7926}"/>
              </a:ext>
            </a:extLst>
          </p:cNvPr>
          <p:cNvPicPr>
            <a:picLocks noChangeAspect="1"/>
          </p:cNvPicPr>
          <p:nvPr/>
        </p:nvPicPr>
        <p:blipFill>
          <a:blip r:embed="rId9"/>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2821623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ather and son American football">
            <a:extLst>
              <a:ext uri="{FF2B5EF4-FFF2-40B4-BE49-F238E27FC236}">
                <a16:creationId xmlns:a16="http://schemas.microsoft.com/office/drawing/2014/main" id="{C72B3F3C-7516-F220-7DCD-A738A53553C2}"/>
              </a:ext>
            </a:extLst>
          </p:cNvPr>
          <p:cNvPicPr>
            <a:picLocks noChangeAspect="1"/>
          </p:cNvPicPr>
          <p:nvPr/>
        </p:nvPicPr>
        <p:blipFill rotWithShape="1">
          <a:blip r:embed="rId3">
            <a:duotone>
              <a:prstClr val="black"/>
              <a:prstClr val="white"/>
            </a:duotone>
            <a:alphaModFix amt="35000"/>
          </a:blip>
          <a:srcRect t="10670" b="5061"/>
          <a:stretch/>
        </p:blipFill>
        <p:spPr>
          <a:xfrm>
            <a:off x="-168522" y="10"/>
            <a:ext cx="12360522" cy="6857990"/>
          </a:xfrm>
          <a:prstGeom prst="rect">
            <a:avLst/>
          </a:prstGeom>
        </p:spPr>
      </p:pic>
      <p:sp>
        <p:nvSpPr>
          <p:cNvPr id="2" name="Title 1">
            <a:extLst>
              <a:ext uri="{FF2B5EF4-FFF2-40B4-BE49-F238E27FC236}">
                <a16:creationId xmlns:a16="http://schemas.microsoft.com/office/drawing/2014/main" id="{B6B32A92-27E0-DEF5-FD8A-82E62ED0D4DD}"/>
              </a:ext>
            </a:extLst>
          </p:cNvPr>
          <p:cNvSpPr>
            <a:spLocks noGrp="1"/>
          </p:cNvSpPr>
          <p:nvPr>
            <p:ph type="title"/>
          </p:nvPr>
        </p:nvSpPr>
        <p:spPr>
          <a:xfrm>
            <a:off x="168543" y="1736519"/>
            <a:ext cx="4484826" cy="3384952"/>
          </a:xfrm>
        </p:spPr>
        <p:txBody>
          <a:bodyPr vert="horz" lIns="91440" tIns="45720" rIns="91440" bIns="45720" rtlCol="0" anchor="ctr">
            <a:normAutofit/>
          </a:bodyPr>
          <a:lstStyle/>
          <a:p>
            <a:r>
              <a:rPr lang="en-US" sz="3600" b="0">
                <a:solidFill>
                  <a:schemeClr val="tx1"/>
                </a:solidFill>
                <a:latin typeface="Poppins" panose="00000500000000000000" pitchFamily="2" charset="0"/>
                <a:cs typeface="Poppins" panose="00000500000000000000" pitchFamily="2" charset="0"/>
              </a:rPr>
              <a:t>Native/Indigenous American and</a:t>
            </a:r>
            <a:br>
              <a:rPr lang="en-US" sz="3600" b="0">
                <a:solidFill>
                  <a:schemeClr val="tx1"/>
                </a:solidFill>
                <a:latin typeface="Poppins" panose="00000500000000000000" pitchFamily="2" charset="0"/>
                <a:cs typeface="Poppins" panose="00000500000000000000" pitchFamily="2" charset="0"/>
              </a:rPr>
            </a:br>
            <a:r>
              <a:rPr lang="en-US" sz="3600" b="0">
                <a:solidFill>
                  <a:schemeClr val="tx1"/>
                </a:solidFill>
                <a:latin typeface="Poppins" panose="00000500000000000000" pitchFamily="2" charset="0"/>
                <a:cs typeface="Poppins" panose="00000500000000000000" pitchFamily="2" charset="0"/>
              </a:rPr>
              <a:t>Alaska Native Men &amp; Prostate Cancer</a:t>
            </a:r>
          </a:p>
        </p:txBody>
      </p:sp>
      <p:graphicFrame>
        <p:nvGraphicFramePr>
          <p:cNvPr id="12" name="Content Placeholder 2">
            <a:extLst>
              <a:ext uri="{FF2B5EF4-FFF2-40B4-BE49-F238E27FC236}">
                <a16:creationId xmlns:a16="http://schemas.microsoft.com/office/drawing/2014/main" id="{7B028455-6FBD-A103-E418-2CA5C405E5E8}"/>
              </a:ext>
            </a:extLst>
          </p:cNvPr>
          <p:cNvGraphicFramePr>
            <a:graphicFrameLocks noGrp="1"/>
          </p:cNvGraphicFramePr>
          <p:nvPr>
            <p:ph idx="1"/>
          </p:nvPr>
        </p:nvGraphicFramePr>
        <p:xfrm>
          <a:off x="5894024" y="1609689"/>
          <a:ext cx="5976412" cy="43818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82A86B98-470C-A36D-CCEE-048ECF96CD0D}"/>
              </a:ext>
            </a:extLst>
          </p:cNvPr>
          <p:cNvPicPr>
            <a:picLocks noChangeAspect="1"/>
          </p:cNvPicPr>
          <p:nvPr/>
        </p:nvPicPr>
        <p:blipFill>
          <a:blip r:embed="rId9"/>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2854671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Young businessman hands on hips">
            <a:extLst>
              <a:ext uri="{FF2B5EF4-FFF2-40B4-BE49-F238E27FC236}">
                <a16:creationId xmlns:a16="http://schemas.microsoft.com/office/drawing/2014/main" id="{5327CF21-E46D-2B7C-4969-D30CB40BE44C}"/>
              </a:ext>
            </a:extLst>
          </p:cNvPr>
          <p:cNvPicPr>
            <a:picLocks noChangeAspect="1"/>
          </p:cNvPicPr>
          <p:nvPr/>
        </p:nvPicPr>
        <p:blipFill rotWithShape="1">
          <a:blip r:embed="rId3">
            <a:duotone>
              <a:prstClr val="black"/>
              <a:prstClr val="white"/>
            </a:duotone>
            <a:alphaModFix amt="35000"/>
          </a:blip>
          <a:srcRect t="3274" b="72398"/>
          <a:stretch/>
        </p:blipFill>
        <p:spPr>
          <a:xfrm>
            <a:off x="-669168" y="10"/>
            <a:ext cx="12191980" cy="6857990"/>
          </a:xfrm>
          <a:prstGeom prst="rect">
            <a:avLst/>
          </a:prstGeom>
        </p:spPr>
      </p:pic>
      <p:sp>
        <p:nvSpPr>
          <p:cNvPr id="2" name="Title 1">
            <a:extLst>
              <a:ext uri="{FF2B5EF4-FFF2-40B4-BE49-F238E27FC236}">
                <a16:creationId xmlns:a16="http://schemas.microsoft.com/office/drawing/2014/main" id="{B6B32A92-27E0-DEF5-FD8A-82E62ED0D4DD}"/>
              </a:ext>
            </a:extLst>
          </p:cNvPr>
          <p:cNvSpPr>
            <a:spLocks noGrp="1"/>
          </p:cNvSpPr>
          <p:nvPr>
            <p:ph type="title"/>
          </p:nvPr>
        </p:nvSpPr>
        <p:spPr>
          <a:xfrm>
            <a:off x="321564" y="1065862"/>
            <a:ext cx="5104536" cy="4726276"/>
          </a:xfrm>
        </p:spPr>
        <p:txBody>
          <a:bodyPr vert="horz" lIns="91440" tIns="45720" rIns="91440" bIns="45720" rtlCol="0" anchor="ctr">
            <a:normAutofit/>
          </a:bodyPr>
          <a:lstStyle/>
          <a:p>
            <a:r>
              <a:rPr lang="en-US" sz="4000" b="0">
                <a:solidFill>
                  <a:schemeClr val="tx1"/>
                </a:solidFill>
                <a:latin typeface="Poppins"/>
                <a:cs typeface="Poppins"/>
              </a:rPr>
              <a:t>Hispanic/Latino Men &amp; Prostate Cancer</a:t>
            </a:r>
            <a:endParaRPr lang="en-US">
              <a:solidFill>
                <a:schemeClr val="tx1"/>
              </a:solidFill>
            </a:endParaRPr>
          </a:p>
        </p:txBody>
      </p:sp>
      <p:graphicFrame>
        <p:nvGraphicFramePr>
          <p:cNvPr id="11" name="Content Placeholder 2">
            <a:extLst>
              <a:ext uri="{FF2B5EF4-FFF2-40B4-BE49-F238E27FC236}">
                <a16:creationId xmlns:a16="http://schemas.microsoft.com/office/drawing/2014/main" id="{1FC81EB1-C085-B877-63F8-2AB83C81641A}"/>
              </a:ext>
            </a:extLst>
          </p:cNvPr>
          <p:cNvGraphicFramePr>
            <a:graphicFrameLocks noGrp="1"/>
          </p:cNvGraphicFramePr>
          <p:nvPr>
            <p:ph idx="1"/>
          </p:nvPr>
        </p:nvGraphicFramePr>
        <p:xfrm>
          <a:off x="5805890" y="1661557"/>
          <a:ext cx="5967245" cy="42615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37A646EA-8A09-705C-301B-77E70F539E57}"/>
              </a:ext>
            </a:extLst>
          </p:cNvPr>
          <p:cNvPicPr>
            <a:picLocks noChangeAspect="1"/>
          </p:cNvPicPr>
          <p:nvPr/>
        </p:nvPicPr>
        <p:blipFill>
          <a:blip r:embed="rId9"/>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3114313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4B2B44-43C4-E20C-0D46-47549E139831}"/>
              </a:ext>
            </a:extLst>
          </p:cNvPr>
          <p:cNvSpPr/>
          <p:nvPr/>
        </p:nvSpPr>
        <p:spPr>
          <a:xfrm>
            <a:off x="0" y="0"/>
            <a:ext cx="12192000" cy="6858000"/>
          </a:xfrm>
          <a:prstGeom prst="rect">
            <a:avLst/>
          </a:prstGeom>
          <a:solidFill>
            <a:srgbClr val="012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clipart&#10;&#10;Description automatically generated">
            <a:extLst>
              <a:ext uri="{FF2B5EF4-FFF2-40B4-BE49-F238E27FC236}">
                <a16:creationId xmlns:a16="http://schemas.microsoft.com/office/drawing/2014/main" id="{93B7D7EA-324C-2C65-3CCA-F455C706F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38223" y="465667"/>
            <a:ext cx="1777776" cy="984188"/>
          </a:xfrm>
          <a:prstGeom prst="rect">
            <a:avLst/>
          </a:prstGeom>
        </p:spPr>
      </p:pic>
      <p:sp>
        <p:nvSpPr>
          <p:cNvPr id="13" name="Title 1">
            <a:extLst>
              <a:ext uri="{FF2B5EF4-FFF2-40B4-BE49-F238E27FC236}">
                <a16:creationId xmlns:a16="http://schemas.microsoft.com/office/drawing/2014/main" id="{8F424728-C379-C933-FF34-949EE6B319B8}"/>
              </a:ext>
            </a:extLst>
          </p:cNvPr>
          <p:cNvSpPr txBox="1">
            <a:spLocks/>
          </p:cNvSpPr>
          <p:nvPr/>
        </p:nvSpPr>
        <p:spPr>
          <a:xfrm>
            <a:off x="416411" y="3096537"/>
            <a:ext cx="11359178" cy="1144957"/>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9020"/>
              </a:lnSpc>
            </a:pPr>
            <a:r>
              <a:rPr lang="en-US" b="1" dirty="0">
                <a:solidFill>
                  <a:schemeClr val="bg1"/>
                </a:solidFill>
                <a:latin typeface="Poppins" pitchFamily="2" charset="77"/>
                <a:cs typeface="Poppins" pitchFamily="2" charset="77"/>
              </a:rPr>
              <a:t>Cancer </a:t>
            </a:r>
          </a:p>
          <a:p>
            <a:pPr algn="l">
              <a:lnSpc>
                <a:spcPts val="9020"/>
              </a:lnSpc>
            </a:pPr>
            <a:r>
              <a:rPr lang="en-US" b="1" dirty="0">
                <a:solidFill>
                  <a:schemeClr val="bg1"/>
                </a:solidFill>
                <a:latin typeface="Poppins" pitchFamily="2" charset="77"/>
                <a:cs typeface="Poppins" pitchFamily="2" charset="77"/>
              </a:rPr>
              <a:t>Risk Factors</a:t>
            </a:r>
          </a:p>
        </p:txBody>
      </p:sp>
      <p:sp>
        <p:nvSpPr>
          <p:cNvPr id="2" name="Slide Number Placeholder 1">
            <a:extLst>
              <a:ext uri="{FF2B5EF4-FFF2-40B4-BE49-F238E27FC236}">
                <a16:creationId xmlns:a16="http://schemas.microsoft.com/office/drawing/2014/main" id="{250BEA1E-3153-2B79-9236-427B42D18110}"/>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091AC62-753B-3240-A76B-ED140B7F97AA}" type="slidenum">
              <a:rPr lang="en-US" smtClean="0"/>
              <a:pPr/>
              <a:t>26</a:t>
            </a:fld>
            <a:endParaRPr lang="en-US">
              <a:solidFill>
                <a:srgbClr val="FFFFFF"/>
              </a:solidFill>
            </a:endParaRPr>
          </a:p>
        </p:txBody>
      </p:sp>
    </p:spTree>
    <p:extLst>
      <p:ext uri="{BB962C8B-B14F-4D97-AF65-F5344CB8AC3E}">
        <p14:creationId xmlns:p14="http://schemas.microsoft.com/office/powerpoint/2010/main" val="3021360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C0F033-83AB-4DCD-A179-04D820622BD1}"/>
              </a:ext>
            </a:extLst>
          </p:cNvPr>
          <p:cNvSpPr txBox="1"/>
          <p:nvPr/>
        </p:nvSpPr>
        <p:spPr>
          <a:xfrm>
            <a:off x="1027316" y="1664682"/>
            <a:ext cx="10454868" cy="4832092"/>
          </a:xfrm>
          <a:prstGeom prst="rect">
            <a:avLst/>
          </a:prstGeom>
          <a:noFill/>
        </p:spPr>
        <p:txBody>
          <a:bodyPr wrap="square" rtlCol="0">
            <a:spAutoFit/>
          </a:bodyPr>
          <a:lstStyle/>
          <a:p>
            <a:pPr marL="342900" indent="-342900">
              <a:spcAft>
                <a:spcPts val="600"/>
              </a:spcAft>
              <a:buFont typeface="Arial" panose="020B0604020202020204" pitchFamily="34" charset="0"/>
              <a:buChar char="•"/>
              <a:defRPr/>
            </a:pPr>
            <a:r>
              <a:rPr lang="en-US" sz="2200">
                <a:solidFill>
                  <a:srgbClr val="002060"/>
                </a:solidFill>
                <a:latin typeface="Poppins" panose="00000500000000000000" pitchFamily="2" charset="0"/>
                <a:ea typeface="Source Sans Pro" panose="020B0503030403020204" pitchFamily="34" charset="0"/>
                <a:cs typeface="Poppins" panose="00000500000000000000" pitchFamily="2" charset="0"/>
              </a:rPr>
              <a:t>A </a:t>
            </a:r>
            <a:r>
              <a:rPr lang="en-US" sz="2200" b="1">
                <a:solidFill>
                  <a:srgbClr val="002060"/>
                </a:solidFill>
                <a:latin typeface="Poppins" panose="00000500000000000000" pitchFamily="2" charset="0"/>
                <a:ea typeface="Source Sans Pro" panose="020B0503030403020204" pitchFamily="34" charset="0"/>
                <a:cs typeface="Poppins" panose="00000500000000000000" pitchFamily="2" charset="0"/>
              </a:rPr>
              <a:t>risk factor </a:t>
            </a:r>
            <a:r>
              <a:rPr lang="en-US" sz="2200">
                <a:solidFill>
                  <a:srgbClr val="002060"/>
                </a:solidFill>
                <a:latin typeface="Poppins" panose="00000500000000000000" pitchFamily="2" charset="0"/>
                <a:ea typeface="Source Sans Pro" panose="020B0503030403020204" pitchFamily="34" charset="0"/>
                <a:cs typeface="Poppins" panose="00000500000000000000" pitchFamily="2" charset="0"/>
              </a:rPr>
              <a:t>is anything that </a:t>
            </a:r>
            <a:r>
              <a:rPr lang="en-US" sz="2200" b="1">
                <a:solidFill>
                  <a:srgbClr val="002060"/>
                </a:solidFill>
                <a:latin typeface="Poppins" panose="00000500000000000000" pitchFamily="2" charset="0"/>
                <a:ea typeface="Source Sans Pro" panose="020B0503030403020204" pitchFamily="34" charset="0"/>
                <a:cs typeface="Poppins" panose="00000500000000000000" pitchFamily="2" charset="0"/>
              </a:rPr>
              <a:t>increases</a:t>
            </a:r>
            <a:r>
              <a:rPr lang="en-US" sz="2200">
                <a:solidFill>
                  <a:srgbClr val="002060"/>
                </a:solidFill>
                <a:latin typeface="Poppins" panose="00000500000000000000" pitchFamily="2" charset="0"/>
                <a:ea typeface="Source Sans Pro" panose="020B0503030403020204" pitchFamily="34" charset="0"/>
                <a:cs typeface="Poppins" panose="00000500000000000000" pitchFamily="2" charset="0"/>
              </a:rPr>
              <a:t> your chance of getting a disease such as cancer.</a:t>
            </a:r>
          </a:p>
          <a:p>
            <a:pPr marL="285750" indent="-285750">
              <a:spcAft>
                <a:spcPts val="600"/>
              </a:spcAft>
              <a:buFont typeface="Arial" panose="020B0604020202020204" pitchFamily="34" charset="0"/>
              <a:buChar char="•"/>
            </a:pPr>
            <a:r>
              <a:rPr lang="en-US" sz="2200">
                <a:solidFill>
                  <a:srgbClr val="002060"/>
                </a:solidFill>
                <a:latin typeface="Poppins" panose="00000500000000000000" pitchFamily="2" charset="0"/>
                <a:ea typeface="Source Sans Pro" panose="020B0503030403020204" pitchFamily="34" charset="0"/>
                <a:cs typeface="Poppins" panose="00000500000000000000" pitchFamily="2" charset="0"/>
              </a:rPr>
              <a:t>Different cancers have different risk factors. Some risk factors, like smoking, can be changed. Others, like a person’s age or family history, can’t be changed.</a:t>
            </a:r>
          </a:p>
          <a:p>
            <a:pPr marL="285750" indent="-285750">
              <a:spcAft>
                <a:spcPts val="600"/>
              </a:spcAft>
              <a:buFont typeface="Arial" panose="020B0604020202020204" pitchFamily="34" charset="0"/>
              <a:buChar char="•"/>
            </a:pPr>
            <a:r>
              <a:rPr lang="en-US" sz="2200">
                <a:solidFill>
                  <a:srgbClr val="002060"/>
                </a:solidFill>
                <a:latin typeface="Poppins" panose="00000500000000000000" pitchFamily="2" charset="0"/>
                <a:ea typeface="Source Sans Pro" panose="020B0503030403020204" pitchFamily="34" charset="0"/>
                <a:cs typeface="Poppins" panose="00000500000000000000" pitchFamily="2" charset="0"/>
              </a:rPr>
              <a:t>Having a risk factor, or even many, does not mean that you will get the disease. And some people who get the disease may not have any known risk factors.</a:t>
            </a:r>
          </a:p>
          <a:p>
            <a:pPr marL="285750" indent="-285750">
              <a:spcAft>
                <a:spcPts val="600"/>
              </a:spcAft>
              <a:buFont typeface="Arial" panose="020B0604020202020204" pitchFamily="34" charset="0"/>
              <a:buChar char="•"/>
            </a:pPr>
            <a:r>
              <a:rPr lang="en-US" sz="2200">
                <a:solidFill>
                  <a:srgbClr val="002060"/>
                </a:solidFill>
                <a:latin typeface="Poppins" panose="00000500000000000000" pitchFamily="2" charset="0"/>
                <a:ea typeface="Source Sans Pro" panose="020B0503030403020204" pitchFamily="34" charset="0"/>
                <a:cs typeface="Poppins" panose="00000500000000000000" pitchFamily="2" charset="0"/>
              </a:rPr>
              <a:t>Risk factors are determined by conditions and described as:</a:t>
            </a:r>
          </a:p>
          <a:p>
            <a:pPr marL="285750" indent="-285750">
              <a:spcAft>
                <a:spcPts val="600"/>
              </a:spcAft>
              <a:buFont typeface="Arial" panose="020B0604020202020204" pitchFamily="34" charset="0"/>
              <a:buChar char="•"/>
            </a:pPr>
            <a:r>
              <a:rPr lang="en-US" sz="2200">
                <a:solidFill>
                  <a:srgbClr val="002060"/>
                </a:solidFill>
                <a:latin typeface="Poppins" panose="00000500000000000000" pitchFamily="2" charset="0"/>
                <a:ea typeface="Source Sans Pro" panose="020B0503030403020204" pitchFamily="34" charset="0"/>
                <a:cs typeface="Poppins" panose="00000500000000000000" pitchFamily="2" charset="0"/>
              </a:rPr>
              <a:t>Average risk</a:t>
            </a:r>
          </a:p>
          <a:p>
            <a:pPr marL="285750" indent="-285750">
              <a:spcAft>
                <a:spcPts val="600"/>
              </a:spcAft>
              <a:buFont typeface="Arial" panose="020B0604020202020204" pitchFamily="34" charset="0"/>
              <a:buChar char="•"/>
            </a:pPr>
            <a:r>
              <a:rPr lang="en-US" sz="2200">
                <a:solidFill>
                  <a:srgbClr val="002060"/>
                </a:solidFill>
                <a:latin typeface="Poppins" panose="00000500000000000000" pitchFamily="2" charset="0"/>
                <a:ea typeface="Source Sans Pro" panose="020B0503030403020204" pitchFamily="34" charset="0"/>
                <a:cs typeface="Poppins" panose="00000500000000000000" pitchFamily="2" charset="0"/>
              </a:rPr>
              <a:t>Increased risk or high risk</a:t>
            </a:r>
          </a:p>
          <a:p>
            <a:pPr lvl="1" eaLnBrk="1" hangingPunct="1">
              <a:defRPr/>
            </a:pPr>
            <a:endParaRPr lang="en-US">
              <a:solidFill>
                <a:srgbClr val="403F41"/>
              </a:solidFill>
              <a:latin typeface="Source Sans Pro" panose="020B0503030403020204" pitchFamily="34" charset="0"/>
              <a:ea typeface="Source Sans Pro" panose="020B0503030403020204" pitchFamily="34" charset="0"/>
            </a:endParaRPr>
          </a:p>
          <a:p>
            <a:endParaRPr lang="en-US">
              <a:solidFill>
                <a:srgbClr val="403F41"/>
              </a:solidFill>
              <a:latin typeface="Source Sans Pro" panose="020B0503030403020204" pitchFamily="34" charset="0"/>
              <a:ea typeface="Source Sans Pro" panose="020B0503030403020204" pitchFamily="34" charset="0"/>
            </a:endParaRPr>
          </a:p>
        </p:txBody>
      </p:sp>
      <p:sp>
        <p:nvSpPr>
          <p:cNvPr id="15" name="Text Placeholder 7">
            <a:extLst>
              <a:ext uri="{FF2B5EF4-FFF2-40B4-BE49-F238E27FC236}">
                <a16:creationId xmlns:a16="http://schemas.microsoft.com/office/drawing/2014/main" id="{D40F0A4E-E6B1-4EF8-B48E-484A422DAB99}"/>
              </a:ext>
            </a:extLst>
          </p:cNvPr>
          <p:cNvSpPr txBox="1">
            <a:spLocks/>
          </p:cNvSpPr>
          <p:nvPr/>
        </p:nvSpPr>
        <p:spPr>
          <a:xfrm>
            <a:off x="284480" y="259767"/>
            <a:ext cx="9106163" cy="146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03F4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03F4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3F4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solidFill>
                  <a:srgbClr val="002060"/>
                </a:solidFill>
                <a:latin typeface="Poppins" panose="00000500000000000000" pitchFamily="2" charset="0"/>
                <a:cs typeface="Poppins" panose="00000500000000000000" pitchFamily="2" charset="0"/>
              </a:rPr>
              <a:t>RISK FACTORS FOR CANCER</a:t>
            </a:r>
          </a:p>
        </p:txBody>
      </p:sp>
      <p:pic>
        <p:nvPicPr>
          <p:cNvPr id="4" name="Picture 3">
            <a:extLst>
              <a:ext uri="{FF2B5EF4-FFF2-40B4-BE49-F238E27FC236}">
                <a16:creationId xmlns:a16="http://schemas.microsoft.com/office/drawing/2014/main" id="{E08754C0-8755-8200-5717-F325B28DC1EC}"/>
              </a:ext>
            </a:extLst>
          </p:cNvPr>
          <p:cNvPicPr>
            <a:picLocks noChangeAspect="1"/>
          </p:cNvPicPr>
          <p:nvPr/>
        </p:nvPicPr>
        <p:blipFill>
          <a:blip r:embed="rId2"/>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203745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36">
            <a:extLst>
              <a:ext uri="{FF2B5EF4-FFF2-40B4-BE49-F238E27FC236}">
                <a16:creationId xmlns:a16="http://schemas.microsoft.com/office/drawing/2014/main" id="{B2B92AC3-4327-264D-BD78-533DFC2E91D8}"/>
              </a:ext>
            </a:extLst>
          </p:cNvPr>
          <p:cNvSpPr>
            <a:spLocks noGrp="1"/>
          </p:cNvSpPr>
          <p:nvPr>
            <p:ph type="body" sz="quarter" idx="14"/>
          </p:nvPr>
        </p:nvSpPr>
        <p:spPr>
          <a:xfrm>
            <a:off x="521136" y="328167"/>
            <a:ext cx="10209195" cy="731520"/>
          </a:xfrm>
        </p:spPr>
        <p:txBody>
          <a:bodyPr/>
          <a:lstStyle/>
          <a:p>
            <a:r>
              <a:rPr lang="en-US" sz="4000">
                <a:solidFill>
                  <a:srgbClr val="002060"/>
                </a:solidFill>
                <a:latin typeface="Poppins" panose="00000500000000000000" pitchFamily="2" charset="0"/>
                <a:cs typeface="Poppins" panose="00000500000000000000" pitchFamily="2" charset="0"/>
              </a:rPr>
              <a:t>Risk Factors for Breast cancer</a:t>
            </a:r>
          </a:p>
        </p:txBody>
      </p:sp>
      <p:sp>
        <p:nvSpPr>
          <p:cNvPr id="10" name="TextBox 9">
            <a:extLst>
              <a:ext uri="{FF2B5EF4-FFF2-40B4-BE49-F238E27FC236}">
                <a16:creationId xmlns:a16="http://schemas.microsoft.com/office/drawing/2014/main" id="{15D3745C-1510-46D1-A3CA-D32729156C1F}"/>
              </a:ext>
            </a:extLst>
          </p:cNvPr>
          <p:cNvSpPr txBox="1"/>
          <p:nvPr/>
        </p:nvSpPr>
        <p:spPr>
          <a:xfrm>
            <a:off x="562229" y="1059687"/>
            <a:ext cx="6948176" cy="5576911"/>
          </a:xfrm>
          <a:prstGeom prst="rect">
            <a:avLst/>
          </a:prstGeom>
          <a:noFill/>
        </p:spPr>
        <p:txBody>
          <a:bodyPr wrap="square">
            <a:spAutoFit/>
          </a:bodyPr>
          <a:lstStyle/>
          <a:p>
            <a:pPr marL="628650" indent="-285750">
              <a:spcBef>
                <a:spcPts val="600"/>
              </a:spcBef>
              <a:buFont typeface="Arial" panose="020B0604020202020204" pitchFamily="34" charset="0"/>
              <a:buChar char="•"/>
              <a:defRPr/>
            </a:pPr>
            <a:r>
              <a:rPr lang="en-US" altLang="en-US" sz="2400">
                <a:solidFill>
                  <a:srgbClr val="002060"/>
                </a:solidFill>
                <a:latin typeface="Source Sans Pro"/>
                <a:ea typeface="Source Sans Pro"/>
              </a:rPr>
              <a:t>Age</a:t>
            </a:r>
          </a:p>
          <a:p>
            <a:pPr marL="628650" indent="-285750">
              <a:spcBef>
                <a:spcPts val="600"/>
              </a:spcBef>
              <a:buFont typeface="Arial" panose="020B0604020202020204" pitchFamily="34" charset="0"/>
              <a:buChar char="•"/>
              <a:defRPr/>
            </a:pPr>
            <a:r>
              <a:rPr lang="en-US" altLang="en-US" sz="2400">
                <a:solidFill>
                  <a:srgbClr val="002060"/>
                </a:solidFill>
                <a:latin typeface="Source Sans Pro"/>
                <a:ea typeface="Source Sans Pro"/>
              </a:rPr>
              <a:t>Being Born Female</a:t>
            </a:r>
          </a:p>
          <a:p>
            <a:pPr marL="1085850" lvl="1" indent="-285750">
              <a:spcBef>
                <a:spcPts val="600"/>
              </a:spcBef>
              <a:buFont typeface="Arial" panose="020B0604020202020204" pitchFamily="34" charset="0"/>
              <a:buChar char="•"/>
              <a:defRPr/>
            </a:pPr>
            <a:r>
              <a:rPr lang="en-US" altLang="en-US">
                <a:solidFill>
                  <a:srgbClr val="002060"/>
                </a:solidFill>
                <a:latin typeface="Source Sans Pro"/>
                <a:ea typeface="Source Sans Pro"/>
              </a:rPr>
              <a:t>Men can get it too, but it is much more common in women</a:t>
            </a:r>
          </a:p>
          <a:p>
            <a:pPr marL="628650" indent="-285750">
              <a:spcBef>
                <a:spcPts val="600"/>
              </a:spcBef>
              <a:buFont typeface="Arial" panose="020B0604020202020204" pitchFamily="34" charset="0"/>
              <a:buChar char="•"/>
              <a:defRPr/>
            </a:pPr>
            <a:r>
              <a:rPr lang="en-US" altLang="en-US" sz="2400">
                <a:solidFill>
                  <a:srgbClr val="002060"/>
                </a:solidFill>
                <a:latin typeface="Source Sans Pro"/>
                <a:ea typeface="Source Sans Pro"/>
              </a:rPr>
              <a:t>Family History	</a:t>
            </a:r>
          </a:p>
          <a:p>
            <a:pPr marL="1085850" lvl="1" indent="-285750">
              <a:spcBef>
                <a:spcPts val="600"/>
              </a:spcBef>
              <a:buFont typeface="Arial" panose="020B0604020202020204" pitchFamily="34" charset="0"/>
              <a:buChar char="•"/>
              <a:defRPr/>
            </a:pPr>
            <a:r>
              <a:rPr lang="en-US" altLang="en-US">
                <a:solidFill>
                  <a:srgbClr val="002060"/>
                </a:solidFill>
                <a:latin typeface="Source Sans Pro"/>
                <a:ea typeface="Source Sans Pro"/>
              </a:rPr>
              <a:t>Inheriting Certain Gene Changes</a:t>
            </a:r>
          </a:p>
          <a:p>
            <a:pPr marL="628650" indent="-285750">
              <a:spcBef>
                <a:spcPts val="600"/>
              </a:spcBef>
              <a:buFont typeface="Arial" panose="020B0604020202020204" pitchFamily="34" charset="0"/>
              <a:buChar char="•"/>
              <a:defRPr/>
            </a:pPr>
            <a:r>
              <a:rPr lang="en-US" altLang="en-US" sz="2400">
                <a:solidFill>
                  <a:srgbClr val="002060"/>
                </a:solidFill>
                <a:latin typeface="Source Sans Pro"/>
                <a:ea typeface="Source Sans Pro"/>
              </a:rPr>
              <a:t>Breast Tissue Density</a:t>
            </a:r>
          </a:p>
          <a:p>
            <a:pPr marL="628650" indent="-285750">
              <a:spcBef>
                <a:spcPts val="600"/>
              </a:spcBef>
              <a:buFont typeface="Arial" panose="020B0604020202020204" pitchFamily="34" charset="0"/>
              <a:buChar char="•"/>
              <a:defRPr/>
            </a:pPr>
            <a:r>
              <a:rPr lang="en-US" altLang="en-US" sz="2400">
                <a:solidFill>
                  <a:srgbClr val="002060"/>
                </a:solidFill>
                <a:latin typeface="Source Sans Pro" panose="020B0503030403020204" pitchFamily="34" charset="0"/>
                <a:ea typeface="Source Sans Pro" panose="020B0503030403020204" pitchFamily="34" charset="0"/>
                <a:cs typeface="Poppins" panose="00000500000000000000" pitchFamily="2" charset="0"/>
              </a:rPr>
              <a:t>Hormone Therapy</a:t>
            </a:r>
          </a:p>
          <a:p>
            <a:pPr marL="628650" indent="-285750">
              <a:spcBef>
                <a:spcPts val="600"/>
              </a:spcBef>
              <a:buFont typeface="Arial" panose="020B0604020202020204" pitchFamily="34" charset="0"/>
              <a:buChar char="•"/>
              <a:defRPr/>
            </a:pPr>
            <a:r>
              <a:rPr lang="en-US" altLang="en-US" sz="2400">
                <a:solidFill>
                  <a:srgbClr val="002060"/>
                </a:solidFill>
                <a:latin typeface="Source Sans Pro"/>
                <a:ea typeface="Source Sans Pro"/>
              </a:rPr>
              <a:t>Reproductive History</a:t>
            </a:r>
          </a:p>
          <a:p>
            <a:pPr marL="1085850" lvl="1" indent="-285750">
              <a:spcBef>
                <a:spcPts val="600"/>
              </a:spcBef>
              <a:buFont typeface="Arial" panose="020B0604020202020204" pitchFamily="34" charset="0"/>
              <a:buChar char="•"/>
              <a:defRPr/>
            </a:pPr>
            <a:r>
              <a:rPr lang="en-US" altLang="en-US">
                <a:solidFill>
                  <a:srgbClr val="002060"/>
                </a:solidFill>
                <a:latin typeface="Source Sans Pro"/>
                <a:ea typeface="Source Sans Pro"/>
              </a:rPr>
              <a:t>Monthly periods started before the age of 12</a:t>
            </a:r>
          </a:p>
          <a:p>
            <a:pPr marL="1085850" lvl="1" indent="-285750">
              <a:spcBef>
                <a:spcPts val="600"/>
              </a:spcBef>
              <a:buFont typeface="Arial" panose="020B0604020202020204" pitchFamily="34" charset="0"/>
              <a:buChar char="•"/>
              <a:defRPr/>
            </a:pPr>
            <a:r>
              <a:rPr lang="en-US" altLang="en-US">
                <a:solidFill>
                  <a:srgbClr val="002060"/>
                </a:solidFill>
                <a:latin typeface="Source Sans Pro"/>
                <a:ea typeface="Source Sans Pro"/>
              </a:rPr>
              <a:t>Never had children or had 1</a:t>
            </a:r>
            <a:r>
              <a:rPr lang="en-US" altLang="en-US" baseline="30000">
                <a:solidFill>
                  <a:srgbClr val="002060"/>
                </a:solidFill>
                <a:latin typeface="Source Sans Pro"/>
                <a:ea typeface="Source Sans Pro"/>
              </a:rPr>
              <a:t>st</a:t>
            </a:r>
            <a:r>
              <a:rPr lang="en-US" altLang="en-US">
                <a:solidFill>
                  <a:srgbClr val="002060"/>
                </a:solidFill>
                <a:latin typeface="Source Sans Pro"/>
                <a:ea typeface="Source Sans Pro"/>
              </a:rPr>
              <a:t> live birth after the age of 30</a:t>
            </a:r>
          </a:p>
          <a:p>
            <a:pPr marL="1085850" lvl="1" indent="-285750">
              <a:spcBef>
                <a:spcPts val="600"/>
              </a:spcBef>
              <a:buFont typeface="Arial" panose="020B0604020202020204" pitchFamily="34" charset="0"/>
              <a:buChar char="•"/>
              <a:defRPr/>
            </a:pPr>
            <a:r>
              <a:rPr lang="en-US" altLang="en-US">
                <a:solidFill>
                  <a:srgbClr val="002060"/>
                </a:solidFill>
                <a:latin typeface="Source Sans Pro"/>
                <a:ea typeface="Source Sans Pro"/>
              </a:rPr>
              <a:t>Started menopause after the age of 55</a:t>
            </a:r>
          </a:p>
          <a:p>
            <a:pPr marL="630238" indent="-284163">
              <a:lnSpc>
                <a:spcPct val="80000"/>
              </a:lnSpc>
              <a:spcBef>
                <a:spcPts val="600"/>
              </a:spcBef>
              <a:buFont typeface="Arial" panose="020B0604020202020204" pitchFamily="34" charset="0"/>
              <a:buChar char="•"/>
              <a:defRPr/>
            </a:pPr>
            <a:r>
              <a:rPr lang="en-US" altLang="en-US" sz="2400">
                <a:solidFill>
                  <a:srgbClr val="002060"/>
                </a:solidFill>
                <a:latin typeface="Source Sans Pro" panose="020B0503030403020204" pitchFamily="34" charset="0"/>
                <a:ea typeface="Source Sans Pro" panose="020B0503030403020204" pitchFamily="34" charset="0"/>
                <a:cs typeface="Poppins" panose="00000500000000000000" pitchFamily="2" charset="0"/>
              </a:rPr>
              <a:t>Certain non-cancerous breast problems can increase risk</a:t>
            </a:r>
          </a:p>
          <a:p>
            <a:pPr marL="628650" indent="-285750">
              <a:spcBef>
                <a:spcPts val="600"/>
              </a:spcBef>
              <a:buFont typeface="Arial" panose="020B0604020202020204" pitchFamily="34" charset="0"/>
              <a:buChar char="•"/>
              <a:defRPr/>
            </a:pPr>
            <a:r>
              <a:rPr lang="en-US" altLang="en-US" sz="2400">
                <a:solidFill>
                  <a:srgbClr val="002060"/>
                </a:solidFill>
                <a:latin typeface="Source Sans Pro" panose="020B0503030403020204" pitchFamily="34" charset="0"/>
                <a:ea typeface="Source Sans Pro" panose="020B0503030403020204" pitchFamily="34" charset="0"/>
                <a:cs typeface="Poppins" panose="00000500000000000000" pitchFamily="2" charset="0"/>
              </a:rPr>
              <a:t>Diagnosis of Lobular carcinoma in situ</a:t>
            </a:r>
          </a:p>
        </p:txBody>
      </p:sp>
      <p:grpSp>
        <p:nvGrpSpPr>
          <p:cNvPr id="3" name="Group 2">
            <a:extLst>
              <a:ext uri="{FF2B5EF4-FFF2-40B4-BE49-F238E27FC236}">
                <a16:creationId xmlns:a16="http://schemas.microsoft.com/office/drawing/2014/main" id="{C16CF28B-4E36-D86D-1D9E-72A820AF9B1B}"/>
              </a:ext>
            </a:extLst>
          </p:cNvPr>
          <p:cNvGrpSpPr/>
          <p:nvPr/>
        </p:nvGrpSpPr>
        <p:grpSpPr>
          <a:xfrm>
            <a:off x="5945684" y="1426848"/>
            <a:ext cx="6578514" cy="4706127"/>
            <a:chOff x="5606636" y="2013560"/>
            <a:chExt cx="6102573" cy="4292146"/>
          </a:xfrm>
        </p:grpSpPr>
        <p:sp>
          <p:nvSpPr>
            <p:cNvPr id="4" name="Block Arc 3">
              <a:extLst>
                <a:ext uri="{FF2B5EF4-FFF2-40B4-BE49-F238E27FC236}">
                  <a16:creationId xmlns:a16="http://schemas.microsoft.com/office/drawing/2014/main" id="{2C4652D4-3313-7744-14F4-6B5B0E3B33DB}"/>
                </a:ext>
              </a:extLst>
            </p:cNvPr>
            <p:cNvSpPr/>
            <p:nvPr/>
          </p:nvSpPr>
          <p:spPr>
            <a:xfrm>
              <a:off x="5606636" y="2013560"/>
              <a:ext cx="4117406" cy="4292146"/>
            </a:xfrm>
            <a:prstGeom prst="blockArc">
              <a:avLst>
                <a:gd name="adj1" fmla="val 17527788"/>
                <a:gd name="adj2" fmla="val 4119114"/>
                <a:gd name="adj3" fmla="val 5750"/>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5" name="Oval 4">
              <a:extLst>
                <a:ext uri="{FF2B5EF4-FFF2-40B4-BE49-F238E27FC236}">
                  <a16:creationId xmlns:a16="http://schemas.microsoft.com/office/drawing/2014/main" id="{7EBF3178-0C92-6B01-6C45-9DDF8787376E}"/>
                </a:ext>
              </a:extLst>
            </p:cNvPr>
            <p:cNvSpPr/>
            <p:nvPr/>
          </p:nvSpPr>
          <p:spPr>
            <a:xfrm>
              <a:off x="8638395" y="2375387"/>
              <a:ext cx="1094191" cy="1094497"/>
            </a:xfrm>
            <a:prstGeom prst="ellipse">
              <a:avLst/>
            </a:prstGeom>
            <a:blipFill>
              <a:blip r:embed="rId3">
                <a:extLst>
                  <a:ext uri="{28A0092B-C50C-407E-A947-70E740481C1C}">
                    <a14:useLocalDpi xmlns:a14="http://schemas.microsoft.com/office/drawing/2010/main" val="0"/>
                  </a:ext>
                </a:extLst>
              </a:blip>
              <a:srcRect/>
              <a:stretch>
                <a:fillRect t="-3000" b="-3000"/>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6" name="Freeform: Shape 5">
              <a:extLst>
                <a:ext uri="{FF2B5EF4-FFF2-40B4-BE49-F238E27FC236}">
                  <a16:creationId xmlns:a16="http://schemas.microsoft.com/office/drawing/2014/main" id="{FF743B39-C79E-4DE2-F973-AB2E83EB579E}"/>
                </a:ext>
              </a:extLst>
            </p:cNvPr>
            <p:cNvSpPr/>
            <p:nvPr/>
          </p:nvSpPr>
          <p:spPr>
            <a:xfrm>
              <a:off x="9815581" y="2392985"/>
              <a:ext cx="1464617" cy="1059301"/>
            </a:xfrm>
            <a:custGeom>
              <a:avLst/>
              <a:gdLst>
                <a:gd name="connsiteX0" fmla="*/ 0 w 1464617"/>
                <a:gd name="connsiteY0" fmla="*/ 0 h 1059301"/>
                <a:gd name="connsiteX1" fmla="*/ 1464617 w 1464617"/>
                <a:gd name="connsiteY1" fmla="*/ 0 h 1059301"/>
                <a:gd name="connsiteX2" fmla="*/ 1464617 w 1464617"/>
                <a:gd name="connsiteY2" fmla="*/ 1059301 h 1059301"/>
                <a:gd name="connsiteX3" fmla="*/ 0 w 1464617"/>
                <a:gd name="connsiteY3" fmla="*/ 1059301 h 1059301"/>
                <a:gd name="connsiteX4" fmla="*/ 0 w 1464617"/>
                <a:gd name="connsiteY4" fmla="*/ 0 h 105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17" h="1059301">
                  <a:moveTo>
                    <a:pt x="0" y="0"/>
                  </a:moveTo>
                  <a:lnTo>
                    <a:pt x="1464617" y="0"/>
                  </a:lnTo>
                  <a:lnTo>
                    <a:pt x="1464617" y="1059301"/>
                  </a:lnTo>
                  <a:lnTo>
                    <a:pt x="0" y="1059301"/>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4130" tIns="24130" rIns="24130" bIns="24130" numCol="1" spcCol="1270" anchor="ctr" anchorCtr="0">
              <a:noAutofit/>
            </a:bodyPr>
            <a:lstStyle/>
            <a:p>
              <a:pPr marL="0" lvl="0" indent="0" algn="l" defTabSz="844550">
                <a:lnSpc>
                  <a:spcPct val="90000"/>
                </a:lnSpc>
                <a:spcBef>
                  <a:spcPct val="0"/>
                </a:spcBef>
                <a:spcAft>
                  <a:spcPct val="10000"/>
                </a:spcAft>
                <a:buNone/>
              </a:pPr>
              <a:r>
                <a:rPr lang="en-US" sz="1900" kern="1200">
                  <a:solidFill>
                    <a:srgbClr val="012169"/>
                  </a:solidFill>
                  <a:latin typeface="Poppins" panose="00000500000000000000" pitchFamily="2" charset="0"/>
                  <a:cs typeface="Poppins" panose="00000500000000000000" pitchFamily="2" charset="0"/>
                </a:rPr>
                <a:t>Alcohol</a:t>
              </a:r>
            </a:p>
          </p:txBody>
        </p:sp>
        <p:sp>
          <p:nvSpPr>
            <p:cNvPr id="7" name="Oval 6">
              <a:extLst>
                <a:ext uri="{FF2B5EF4-FFF2-40B4-BE49-F238E27FC236}">
                  <a16:creationId xmlns:a16="http://schemas.microsoft.com/office/drawing/2014/main" id="{3DB9D7CB-E318-37FD-85FC-7E75C537BC32}"/>
                </a:ext>
              </a:extLst>
            </p:cNvPr>
            <p:cNvSpPr/>
            <p:nvPr/>
          </p:nvSpPr>
          <p:spPr>
            <a:xfrm>
              <a:off x="9061303" y="3620539"/>
              <a:ext cx="1094191" cy="1094497"/>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8" name="Freeform: Shape 7">
              <a:extLst>
                <a:ext uri="{FF2B5EF4-FFF2-40B4-BE49-F238E27FC236}">
                  <a16:creationId xmlns:a16="http://schemas.microsoft.com/office/drawing/2014/main" id="{5340568A-4B8D-FCAF-D29C-D4AA90BCDEC2}"/>
                </a:ext>
              </a:extLst>
            </p:cNvPr>
            <p:cNvSpPr/>
            <p:nvPr/>
          </p:nvSpPr>
          <p:spPr>
            <a:xfrm>
              <a:off x="10244592" y="3635991"/>
              <a:ext cx="1464617" cy="1059301"/>
            </a:xfrm>
            <a:custGeom>
              <a:avLst/>
              <a:gdLst>
                <a:gd name="connsiteX0" fmla="*/ 0 w 1464617"/>
                <a:gd name="connsiteY0" fmla="*/ 0 h 1059301"/>
                <a:gd name="connsiteX1" fmla="*/ 1464617 w 1464617"/>
                <a:gd name="connsiteY1" fmla="*/ 0 h 1059301"/>
                <a:gd name="connsiteX2" fmla="*/ 1464617 w 1464617"/>
                <a:gd name="connsiteY2" fmla="*/ 1059301 h 1059301"/>
                <a:gd name="connsiteX3" fmla="*/ 0 w 1464617"/>
                <a:gd name="connsiteY3" fmla="*/ 1059301 h 1059301"/>
                <a:gd name="connsiteX4" fmla="*/ 0 w 1464617"/>
                <a:gd name="connsiteY4" fmla="*/ 0 h 105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17" h="1059301">
                  <a:moveTo>
                    <a:pt x="0" y="0"/>
                  </a:moveTo>
                  <a:lnTo>
                    <a:pt x="1464617" y="0"/>
                  </a:lnTo>
                  <a:lnTo>
                    <a:pt x="1464617" y="1059301"/>
                  </a:lnTo>
                  <a:lnTo>
                    <a:pt x="0" y="1059301"/>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4130" tIns="24130" rIns="24130" bIns="24130" numCol="1" spcCol="1270" anchor="ctr" anchorCtr="0">
              <a:noAutofit/>
            </a:bodyPr>
            <a:lstStyle/>
            <a:p>
              <a:pPr marL="0" lvl="0" indent="0" algn="l" defTabSz="844550">
                <a:lnSpc>
                  <a:spcPct val="90000"/>
                </a:lnSpc>
                <a:spcBef>
                  <a:spcPct val="0"/>
                </a:spcBef>
                <a:spcAft>
                  <a:spcPct val="10000"/>
                </a:spcAft>
                <a:buNone/>
              </a:pPr>
              <a:r>
                <a:rPr lang="en-US" sz="1900" kern="1200">
                  <a:solidFill>
                    <a:srgbClr val="012169"/>
                  </a:solidFill>
                  <a:latin typeface="Poppins" panose="00000500000000000000" pitchFamily="2" charset="0"/>
                  <a:cs typeface="Poppins" panose="00000500000000000000" pitchFamily="2" charset="0"/>
                </a:rPr>
                <a:t>Weight</a:t>
              </a:r>
            </a:p>
          </p:txBody>
        </p:sp>
        <p:sp>
          <p:nvSpPr>
            <p:cNvPr id="9" name="Oval 8">
              <a:extLst>
                <a:ext uri="{FF2B5EF4-FFF2-40B4-BE49-F238E27FC236}">
                  <a16:creationId xmlns:a16="http://schemas.microsoft.com/office/drawing/2014/main" id="{975ADF8C-CB9B-2511-4ED0-0F36AAE3D602}"/>
                </a:ext>
              </a:extLst>
            </p:cNvPr>
            <p:cNvSpPr/>
            <p:nvPr/>
          </p:nvSpPr>
          <p:spPr>
            <a:xfrm>
              <a:off x="8638395" y="4883288"/>
              <a:ext cx="1094191" cy="1094497"/>
            </a:xfrm>
            <a:prstGeom prst="ellipse">
              <a:avLst/>
            </a:prstGeom>
            <a:blipFill>
              <a:blip r:embed="rId5" cstate="print">
                <a:extLst>
                  <a:ext uri="{28A0092B-C50C-407E-A947-70E740481C1C}">
                    <a14:useLocalDpi xmlns:a14="http://schemas.microsoft.com/office/drawing/2010/main" val="0"/>
                  </a:ext>
                </a:extLst>
              </a:blip>
              <a:srcRect/>
              <a:stretch>
                <a:fillRect t="-2000" b="-2000"/>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11" name="Freeform: Shape 10">
              <a:extLst>
                <a:ext uri="{FF2B5EF4-FFF2-40B4-BE49-F238E27FC236}">
                  <a16:creationId xmlns:a16="http://schemas.microsoft.com/office/drawing/2014/main" id="{36C4FAE1-5242-35B9-9BF9-EEDFAE1C1874}"/>
                </a:ext>
              </a:extLst>
            </p:cNvPr>
            <p:cNvSpPr/>
            <p:nvPr/>
          </p:nvSpPr>
          <p:spPr>
            <a:xfrm>
              <a:off x="9815581" y="4905607"/>
              <a:ext cx="1464617" cy="1059301"/>
            </a:xfrm>
            <a:custGeom>
              <a:avLst/>
              <a:gdLst>
                <a:gd name="connsiteX0" fmla="*/ 0 w 1464617"/>
                <a:gd name="connsiteY0" fmla="*/ 0 h 1059301"/>
                <a:gd name="connsiteX1" fmla="*/ 1464617 w 1464617"/>
                <a:gd name="connsiteY1" fmla="*/ 0 h 1059301"/>
                <a:gd name="connsiteX2" fmla="*/ 1464617 w 1464617"/>
                <a:gd name="connsiteY2" fmla="*/ 1059301 h 1059301"/>
                <a:gd name="connsiteX3" fmla="*/ 0 w 1464617"/>
                <a:gd name="connsiteY3" fmla="*/ 1059301 h 1059301"/>
                <a:gd name="connsiteX4" fmla="*/ 0 w 1464617"/>
                <a:gd name="connsiteY4" fmla="*/ 0 h 105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17" h="1059301">
                  <a:moveTo>
                    <a:pt x="0" y="0"/>
                  </a:moveTo>
                  <a:lnTo>
                    <a:pt x="1464617" y="0"/>
                  </a:lnTo>
                  <a:lnTo>
                    <a:pt x="1464617" y="1059301"/>
                  </a:lnTo>
                  <a:lnTo>
                    <a:pt x="0" y="1059301"/>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4130" tIns="24130" rIns="24130" bIns="24130" numCol="1" spcCol="1270" anchor="ctr" anchorCtr="0">
              <a:noAutofit/>
            </a:bodyPr>
            <a:lstStyle/>
            <a:p>
              <a:pPr marL="0" lvl="0" indent="0" algn="l" defTabSz="844550">
                <a:lnSpc>
                  <a:spcPct val="90000"/>
                </a:lnSpc>
                <a:spcBef>
                  <a:spcPct val="0"/>
                </a:spcBef>
                <a:spcAft>
                  <a:spcPct val="10000"/>
                </a:spcAft>
                <a:buNone/>
              </a:pPr>
              <a:r>
                <a:rPr lang="en-US" sz="1900" kern="1200">
                  <a:solidFill>
                    <a:srgbClr val="012169"/>
                  </a:solidFill>
                  <a:latin typeface="Poppins" panose="00000500000000000000" pitchFamily="2" charset="0"/>
                  <a:cs typeface="Poppins" panose="00000500000000000000" pitchFamily="2" charset="0"/>
                </a:rPr>
                <a:t>Inactivity</a:t>
              </a:r>
            </a:p>
          </p:txBody>
        </p:sp>
      </p:grpSp>
      <p:pic>
        <p:nvPicPr>
          <p:cNvPr id="13" name="Picture 12">
            <a:extLst>
              <a:ext uri="{FF2B5EF4-FFF2-40B4-BE49-F238E27FC236}">
                <a16:creationId xmlns:a16="http://schemas.microsoft.com/office/drawing/2014/main" id="{C35A79E6-0B16-64C9-7120-3DBC6DB0390D}"/>
              </a:ext>
            </a:extLst>
          </p:cNvPr>
          <p:cNvPicPr>
            <a:picLocks noChangeAspect="1"/>
          </p:cNvPicPr>
          <p:nvPr/>
        </p:nvPicPr>
        <p:blipFill>
          <a:blip r:embed="rId6"/>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305803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1C0E7FD-6B3D-44C2-A4C1-49A495001DB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14493" b="14493"/>
          <a:stretch/>
        </p:blipFill>
        <p:spPr>
          <a:xfrm>
            <a:off x="2424466" y="1365759"/>
            <a:ext cx="7407903" cy="2739353"/>
          </a:xfrm>
        </p:spPr>
      </p:pic>
      <p:sp>
        <p:nvSpPr>
          <p:cNvPr id="16" name="Text Placeholder 15">
            <a:extLst>
              <a:ext uri="{FF2B5EF4-FFF2-40B4-BE49-F238E27FC236}">
                <a16:creationId xmlns:a16="http://schemas.microsoft.com/office/drawing/2014/main" id="{B958E8E0-D31C-C646-86A6-72D9D4F99DB4}"/>
              </a:ext>
            </a:extLst>
          </p:cNvPr>
          <p:cNvSpPr>
            <a:spLocks noGrp="1"/>
          </p:cNvSpPr>
          <p:nvPr>
            <p:ph type="body" sz="quarter" idx="14"/>
          </p:nvPr>
        </p:nvSpPr>
        <p:spPr>
          <a:xfrm>
            <a:off x="1439609" y="4383743"/>
            <a:ext cx="3098509" cy="2216996"/>
          </a:xfrm>
        </p:spPr>
        <p:txBody>
          <a:bodyPr/>
          <a:lstStyle/>
          <a:p>
            <a:r>
              <a:rPr lang="en-US" sz="2200" b="1">
                <a:solidFill>
                  <a:srgbClr val="002060"/>
                </a:solidFill>
                <a:latin typeface="Source Sans Pro" panose="020B0503030403020204" pitchFamily="34" charset="0"/>
                <a:ea typeface="Source Sans Pro" panose="020B0503030403020204" pitchFamily="34" charset="0"/>
                <a:cs typeface="Poppins" panose="00000500000000000000" pitchFamily="2" charset="0"/>
              </a:rPr>
              <a:t>Women ages 40 to 44</a:t>
            </a:r>
            <a:r>
              <a:rPr lang="en-US" sz="2200">
                <a:solidFill>
                  <a:srgbClr val="002060"/>
                </a:solidFill>
                <a:latin typeface="Source Sans Pro" panose="020B0503030403020204" pitchFamily="34" charset="0"/>
                <a:ea typeface="Source Sans Pro" panose="020B0503030403020204" pitchFamily="34" charset="0"/>
                <a:cs typeface="Poppins" panose="00000500000000000000" pitchFamily="2" charset="0"/>
              </a:rPr>
              <a:t> should have the choice to start annual breast cancer screening with mammograms if they wish to do so.</a:t>
            </a:r>
          </a:p>
          <a:p>
            <a:endParaRPr lang="en-US" sz="2200">
              <a:latin typeface="Source Sans Pro" panose="020B0503030403020204" pitchFamily="34" charset="0"/>
              <a:ea typeface="Source Sans Pro" panose="020B0503030403020204" pitchFamily="34" charset="0"/>
            </a:endParaRPr>
          </a:p>
        </p:txBody>
      </p:sp>
      <p:sp>
        <p:nvSpPr>
          <p:cNvPr id="17" name="Text Placeholder 16">
            <a:extLst>
              <a:ext uri="{FF2B5EF4-FFF2-40B4-BE49-F238E27FC236}">
                <a16:creationId xmlns:a16="http://schemas.microsoft.com/office/drawing/2014/main" id="{EF1A0C8B-398F-AE4E-8837-5AA9578522DF}"/>
              </a:ext>
            </a:extLst>
          </p:cNvPr>
          <p:cNvSpPr>
            <a:spLocks noGrp="1"/>
          </p:cNvSpPr>
          <p:nvPr>
            <p:ph type="body" sz="quarter" idx="15"/>
          </p:nvPr>
        </p:nvSpPr>
        <p:spPr>
          <a:xfrm>
            <a:off x="4916719" y="4383744"/>
            <a:ext cx="2661164" cy="2216995"/>
          </a:xfrm>
        </p:spPr>
        <p:txBody>
          <a:bodyPr/>
          <a:lstStyle/>
          <a:p>
            <a:r>
              <a:rPr lang="en-US" sz="2200" b="1">
                <a:solidFill>
                  <a:srgbClr val="002060"/>
                </a:solidFill>
                <a:latin typeface="Source Sans Pro" panose="020B0503030403020204" pitchFamily="34" charset="0"/>
                <a:ea typeface="Source Sans Pro" panose="020B0503030403020204" pitchFamily="34" charset="0"/>
                <a:cs typeface="Poppins" panose="00000500000000000000" pitchFamily="2" charset="0"/>
              </a:rPr>
              <a:t>Women aged 45 to 54</a:t>
            </a:r>
            <a:r>
              <a:rPr lang="en-US" sz="2200">
                <a:solidFill>
                  <a:srgbClr val="002060"/>
                </a:solidFill>
                <a:latin typeface="Source Sans Pro" panose="020B0503030403020204" pitchFamily="34" charset="0"/>
                <a:ea typeface="Source Sans Pro" panose="020B0503030403020204" pitchFamily="34" charset="0"/>
                <a:cs typeface="Poppins" panose="00000500000000000000" pitchFamily="2" charset="0"/>
              </a:rPr>
              <a:t> should get mammograms every year.</a:t>
            </a:r>
          </a:p>
          <a:p>
            <a:endParaRPr lang="en-US" sz="2200">
              <a:latin typeface="Source Sans Pro" panose="020B0503030403020204" pitchFamily="34" charset="0"/>
              <a:ea typeface="Source Sans Pro" panose="020B0503030403020204" pitchFamily="34" charset="0"/>
            </a:endParaRPr>
          </a:p>
        </p:txBody>
      </p:sp>
      <p:sp>
        <p:nvSpPr>
          <p:cNvPr id="18" name="Text Placeholder 17">
            <a:extLst>
              <a:ext uri="{FF2B5EF4-FFF2-40B4-BE49-F238E27FC236}">
                <a16:creationId xmlns:a16="http://schemas.microsoft.com/office/drawing/2014/main" id="{951AD1A3-FCF6-0B41-81D8-14DF3494ACEA}"/>
              </a:ext>
            </a:extLst>
          </p:cNvPr>
          <p:cNvSpPr>
            <a:spLocks noGrp="1"/>
          </p:cNvSpPr>
          <p:nvPr>
            <p:ph type="body" sz="quarter" idx="16"/>
          </p:nvPr>
        </p:nvSpPr>
        <p:spPr>
          <a:xfrm>
            <a:off x="8091227" y="4383743"/>
            <a:ext cx="2661164" cy="2216994"/>
          </a:xfrm>
        </p:spPr>
        <p:txBody>
          <a:bodyPr/>
          <a:lstStyle/>
          <a:p>
            <a:r>
              <a:rPr lang="en-US" sz="2200" b="1">
                <a:solidFill>
                  <a:srgbClr val="002060"/>
                </a:solidFill>
                <a:latin typeface="Source Sans Pro" panose="020B0503030403020204" pitchFamily="34" charset="0"/>
                <a:cs typeface="Poppins" panose="00000500000000000000" pitchFamily="2" charset="0"/>
              </a:rPr>
              <a:t>Women 55 and older</a:t>
            </a:r>
            <a:r>
              <a:rPr lang="en-US" sz="2200">
                <a:solidFill>
                  <a:srgbClr val="002060"/>
                </a:solidFill>
                <a:latin typeface="Source Sans Pro" panose="020B0503030403020204" pitchFamily="34" charset="0"/>
                <a:cs typeface="Poppins" panose="00000500000000000000" pitchFamily="2" charset="0"/>
              </a:rPr>
              <a:t> should switch to mammograms every 2 years or can continue yearly screening.</a:t>
            </a:r>
          </a:p>
          <a:p>
            <a:endParaRPr lang="en-US" sz="2200">
              <a:latin typeface="Source Sans Pro" panose="020B0503030403020204" pitchFamily="34" charset="0"/>
              <a:ea typeface="Source Sans Pro" panose="020B0503030403020204" pitchFamily="34" charset="0"/>
            </a:endParaRPr>
          </a:p>
        </p:txBody>
      </p:sp>
      <p:sp>
        <p:nvSpPr>
          <p:cNvPr id="5" name="TextBox 4">
            <a:extLst>
              <a:ext uri="{FF2B5EF4-FFF2-40B4-BE49-F238E27FC236}">
                <a16:creationId xmlns:a16="http://schemas.microsoft.com/office/drawing/2014/main" id="{891E2815-1387-347F-C198-DAD026477C60}"/>
              </a:ext>
            </a:extLst>
          </p:cNvPr>
          <p:cNvSpPr txBox="1"/>
          <p:nvPr/>
        </p:nvSpPr>
        <p:spPr>
          <a:xfrm>
            <a:off x="272810" y="148134"/>
            <a:ext cx="11024836" cy="1631216"/>
          </a:xfrm>
          <a:prstGeom prst="rect">
            <a:avLst/>
          </a:prstGeom>
          <a:noFill/>
        </p:spPr>
        <p:txBody>
          <a:bodyPr wrap="square">
            <a:spAutoFit/>
          </a:bodyPr>
          <a:lstStyle/>
          <a:p>
            <a:r>
              <a:rPr lang="en-US" sz="3200" b="1">
                <a:solidFill>
                  <a:srgbClr val="002060"/>
                </a:solidFill>
                <a:latin typeface="Poppins" panose="00000500000000000000" pitchFamily="2" charset="0"/>
                <a:cs typeface="Poppins" panose="00000500000000000000" pitchFamily="2" charset="0"/>
              </a:rPr>
              <a:t>ACS  RECOMMENDATIONS FOR THE EARLY DETECTION OF BREAST CANCER FOR  WOMEN AT  AVERAGE RISK</a:t>
            </a:r>
            <a:br>
              <a:rPr lang="en-US" sz="3600"/>
            </a:br>
            <a:endParaRPr lang="en-US" sz="3600"/>
          </a:p>
        </p:txBody>
      </p:sp>
      <p:pic>
        <p:nvPicPr>
          <p:cNvPr id="2" name="Picture 1">
            <a:extLst>
              <a:ext uri="{FF2B5EF4-FFF2-40B4-BE49-F238E27FC236}">
                <a16:creationId xmlns:a16="http://schemas.microsoft.com/office/drawing/2014/main" id="{D08AFC34-B144-C4D0-AE47-DC79602BDB5C}"/>
              </a:ext>
            </a:extLst>
          </p:cNvPr>
          <p:cNvPicPr>
            <a:picLocks noChangeAspect="1"/>
          </p:cNvPicPr>
          <p:nvPr/>
        </p:nvPicPr>
        <p:blipFill>
          <a:blip r:embed="rId4"/>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6245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26D572-FADD-F48C-9255-86063ADBFFB7}"/>
              </a:ext>
            </a:extLst>
          </p:cNvPr>
          <p:cNvSpPr txBox="1"/>
          <p:nvPr/>
        </p:nvSpPr>
        <p:spPr>
          <a:xfrm>
            <a:off x="39323" y="244780"/>
            <a:ext cx="11279124" cy="7017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Calibri Light" panose="020F0302020204030204"/>
                <a:ea typeface="+mj-ea"/>
                <a:cs typeface="+mj-cs"/>
              </a:rPr>
              <a:t>Collaboration for Equitable Health</a:t>
            </a:r>
          </a:p>
        </p:txBody>
      </p:sp>
      <p:pic>
        <p:nvPicPr>
          <p:cNvPr id="39" name="Picture 38">
            <a:extLst>
              <a:ext uri="{FF2B5EF4-FFF2-40B4-BE49-F238E27FC236}">
                <a16:creationId xmlns:a16="http://schemas.microsoft.com/office/drawing/2014/main" id="{B0052427-6A60-0A04-4DDC-8343FDE9F5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918" y="6121223"/>
            <a:ext cx="136508" cy="490692"/>
          </a:xfrm>
          <a:prstGeom prst="rect">
            <a:avLst/>
          </a:prstGeom>
        </p:spPr>
      </p:pic>
      <p:sp>
        <p:nvSpPr>
          <p:cNvPr id="10" name="Slide Number Placeholder 9">
            <a:extLst>
              <a:ext uri="{FF2B5EF4-FFF2-40B4-BE49-F238E27FC236}">
                <a16:creationId xmlns:a16="http://schemas.microsoft.com/office/drawing/2014/main" id="{EEE16BEE-BB3F-95B4-F735-80A58F7BEA64}"/>
              </a:ext>
            </a:extLst>
          </p:cNvPr>
          <p:cNvSpPr>
            <a:spLocks noGrp="1"/>
          </p:cNvSpPr>
          <p:nvPr>
            <p:ph type="sldNum" sz="quarter" idx="4"/>
          </p:nvPr>
        </p:nvSpPr>
        <p:spPr/>
        <p:txBody>
          <a:bodyPr/>
          <a:lstStyle/>
          <a:p>
            <a:fld id="{9091AC62-753B-3240-A76B-ED140B7F97AA}" type="slidenum">
              <a:rPr lang="en-US" smtClean="0"/>
              <a:pPr/>
              <a:t>3</a:t>
            </a:fld>
            <a:endParaRPr lang="en-US"/>
          </a:p>
        </p:txBody>
      </p:sp>
      <p:sp>
        <p:nvSpPr>
          <p:cNvPr id="5" name="TextBox 4">
            <a:extLst>
              <a:ext uri="{FF2B5EF4-FFF2-40B4-BE49-F238E27FC236}">
                <a16:creationId xmlns:a16="http://schemas.microsoft.com/office/drawing/2014/main" id="{BF131FF8-4079-5CB3-45C1-F5AC166A65F6}"/>
              </a:ext>
            </a:extLst>
          </p:cNvPr>
          <p:cNvSpPr txBox="1"/>
          <p:nvPr/>
        </p:nvSpPr>
        <p:spPr>
          <a:xfrm>
            <a:off x="499477" y="2488354"/>
            <a:ext cx="2110324" cy="687496"/>
          </a:xfrm>
          <a:prstGeom prst="rect">
            <a:avLst/>
          </a:prstGeom>
          <a:noFill/>
        </p:spPr>
        <p:txBody>
          <a:bodyPr wrap="square" anchor="ctr" anchorCtr="0">
            <a:spAutoFit/>
          </a:bodyPr>
          <a:lstStyle/>
          <a:p>
            <a:pPr>
              <a:lnSpc>
                <a:spcPts val="2300"/>
              </a:lnSpc>
            </a:pPr>
            <a:r>
              <a:rPr lang="en-US" sz="2200" b="1">
                <a:solidFill>
                  <a:schemeClr val="bg1"/>
                </a:solidFill>
                <a:latin typeface="Poppins" pitchFamily="2" charset="77"/>
                <a:cs typeface="Poppins" pitchFamily="2" charset="77"/>
              </a:rPr>
              <a:t>Partnership Engagement</a:t>
            </a:r>
          </a:p>
        </p:txBody>
      </p:sp>
      <p:sp>
        <p:nvSpPr>
          <p:cNvPr id="15" name="TextBox 14">
            <a:extLst>
              <a:ext uri="{FF2B5EF4-FFF2-40B4-BE49-F238E27FC236}">
                <a16:creationId xmlns:a16="http://schemas.microsoft.com/office/drawing/2014/main" id="{05A6D097-A43C-3299-8954-94492709C8D2}"/>
              </a:ext>
            </a:extLst>
          </p:cNvPr>
          <p:cNvSpPr txBox="1"/>
          <p:nvPr/>
        </p:nvSpPr>
        <p:spPr>
          <a:xfrm>
            <a:off x="272902" y="1873316"/>
            <a:ext cx="6956321" cy="461665"/>
          </a:xfrm>
          <a:prstGeom prst="rect">
            <a:avLst/>
          </a:prstGeom>
          <a:noFill/>
        </p:spPr>
        <p:txBody>
          <a:bodyPr wrap="square" anchor="b" anchorCtr="0">
            <a:spAutoFit/>
          </a:bodyPr>
          <a:lstStyle/>
          <a:p>
            <a:r>
              <a:rPr lang="en-US" sz="2400" b="1">
                <a:latin typeface="Poppins" pitchFamily="2" charset="77"/>
                <a:cs typeface="Poppins" pitchFamily="2" charset="77"/>
              </a:rPr>
              <a:t>Bank of America Cross-Agency Initiative</a:t>
            </a:r>
          </a:p>
        </p:txBody>
      </p:sp>
      <p:pic>
        <p:nvPicPr>
          <p:cNvPr id="36" name="Picture 2" descr="Bank of America Chief Marketing Officer Meredith Verdone on logo change,  new ad campaign - Charlotte Business Journal">
            <a:extLst>
              <a:ext uri="{FF2B5EF4-FFF2-40B4-BE49-F238E27FC236}">
                <a16:creationId xmlns:a16="http://schemas.microsoft.com/office/drawing/2014/main" id="{43A1AED4-A6AC-17EE-1397-78B049F680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4031" y="2654933"/>
            <a:ext cx="1631620" cy="91778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36D6436F-89D4-91E4-CCFD-6869C8EE136E}"/>
              </a:ext>
            </a:extLst>
          </p:cNvPr>
          <p:cNvSpPr txBox="1"/>
          <p:nvPr/>
        </p:nvSpPr>
        <p:spPr>
          <a:xfrm>
            <a:off x="1853387" y="2584160"/>
            <a:ext cx="2885472" cy="461665"/>
          </a:xfrm>
          <a:prstGeom prst="rect">
            <a:avLst/>
          </a:prstGeom>
          <a:noFill/>
        </p:spPr>
        <p:txBody>
          <a:bodyPr wrap="square" rtlCol="0">
            <a:spAutoFit/>
          </a:bodyPr>
          <a:lstStyle/>
          <a:p>
            <a:r>
              <a:rPr lang="en-US" sz="2400">
                <a:solidFill>
                  <a:schemeClr val="accent1">
                    <a:lumMod val="50000"/>
                  </a:schemeClr>
                </a:solidFill>
                <a:latin typeface="Poppins" panose="00000500000000000000" pitchFamily="2" charset="0"/>
                <a:cs typeface="Poppins" panose="00000500000000000000" pitchFamily="2" charset="0"/>
              </a:rPr>
              <a:t>Year Initiative</a:t>
            </a:r>
          </a:p>
        </p:txBody>
      </p:sp>
      <p:sp>
        <p:nvSpPr>
          <p:cNvPr id="38" name="TextBox 37">
            <a:extLst>
              <a:ext uri="{FF2B5EF4-FFF2-40B4-BE49-F238E27FC236}">
                <a16:creationId xmlns:a16="http://schemas.microsoft.com/office/drawing/2014/main" id="{9BC1DD82-C1E6-E1E7-0024-E63DFB73947D}"/>
              </a:ext>
            </a:extLst>
          </p:cNvPr>
          <p:cNvSpPr txBox="1"/>
          <p:nvPr/>
        </p:nvSpPr>
        <p:spPr>
          <a:xfrm>
            <a:off x="1119152" y="2371084"/>
            <a:ext cx="652743" cy="923330"/>
          </a:xfrm>
          <a:prstGeom prst="rect">
            <a:avLst/>
          </a:prstGeom>
          <a:noFill/>
        </p:spPr>
        <p:txBody>
          <a:bodyPr wrap="none" rtlCol="0">
            <a:spAutoFit/>
          </a:bodyPr>
          <a:lstStyle/>
          <a:p>
            <a:r>
              <a:rPr lang="en-US" sz="5400" b="1">
                <a:solidFill>
                  <a:srgbClr val="002060"/>
                </a:solidFill>
                <a:latin typeface="Poppins" panose="00000500000000000000" pitchFamily="2" charset="0"/>
                <a:cs typeface="Poppins" panose="00000500000000000000" pitchFamily="2" charset="0"/>
              </a:rPr>
              <a:t>4</a:t>
            </a:r>
          </a:p>
        </p:txBody>
      </p:sp>
      <p:sp>
        <p:nvSpPr>
          <p:cNvPr id="40" name="TextBox 39">
            <a:extLst>
              <a:ext uri="{FF2B5EF4-FFF2-40B4-BE49-F238E27FC236}">
                <a16:creationId xmlns:a16="http://schemas.microsoft.com/office/drawing/2014/main" id="{251B0B2C-466A-D1CD-7E3B-56B75FDF45BB}"/>
              </a:ext>
            </a:extLst>
          </p:cNvPr>
          <p:cNvSpPr txBox="1"/>
          <p:nvPr/>
        </p:nvSpPr>
        <p:spPr>
          <a:xfrm>
            <a:off x="1846130" y="3413801"/>
            <a:ext cx="4151125" cy="461665"/>
          </a:xfrm>
          <a:prstGeom prst="rect">
            <a:avLst/>
          </a:prstGeom>
          <a:noFill/>
        </p:spPr>
        <p:txBody>
          <a:bodyPr wrap="square" rtlCol="0">
            <a:spAutoFit/>
          </a:bodyPr>
          <a:lstStyle/>
          <a:p>
            <a:r>
              <a:rPr lang="en-US" sz="2400">
                <a:solidFill>
                  <a:srgbClr val="143071"/>
                </a:solidFill>
                <a:latin typeface="Poppins" panose="00000500000000000000" pitchFamily="2" charset="0"/>
                <a:cs typeface="Poppins" panose="00000500000000000000" pitchFamily="2" charset="0"/>
              </a:rPr>
              <a:t>Focus Markets Nationally</a:t>
            </a:r>
          </a:p>
        </p:txBody>
      </p:sp>
      <p:sp>
        <p:nvSpPr>
          <p:cNvPr id="41" name="TextBox 40">
            <a:extLst>
              <a:ext uri="{FF2B5EF4-FFF2-40B4-BE49-F238E27FC236}">
                <a16:creationId xmlns:a16="http://schemas.microsoft.com/office/drawing/2014/main" id="{D9A47817-903F-BEAE-3645-5E4C50409EBA}"/>
              </a:ext>
            </a:extLst>
          </p:cNvPr>
          <p:cNvSpPr txBox="1"/>
          <p:nvPr/>
        </p:nvSpPr>
        <p:spPr>
          <a:xfrm>
            <a:off x="1149348" y="3251415"/>
            <a:ext cx="704039" cy="923330"/>
          </a:xfrm>
          <a:prstGeom prst="rect">
            <a:avLst/>
          </a:prstGeom>
          <a:noFill/>
        </p:spPr>
        <p:txBody>
          <a:bodyPr wrap="none" rtlCol="0">
            <a:spAutoFit/>
          </a:bodyPr>
          <a:lstStyle/>
          <a:p>
            <a:r>
              <a:rPr lang="en-US" sz="5400" b="1">
                <a:solidFill>
                  <a:srgbClr val="FF0000"/>
                </a:solidFill>
                <a:latin typeface="Poppins" panose="00000500000000000000" pitchFamily="2" charset="0"/>
                <a:cs typeface="Poppins" panose="00000500000000000000" pitchFamily="2" charset="0"/>
              </a:rPr>
              <a:t>11</a:t>
            </a:r>
          </a:p>
        </p:txBody>
      </p:sp>
      <p:pic>
        <p:nvPicPr>
          <p:cNvPr id="42" name="Picture 41">
            <a:extLst>
              <a:ext uri="{FF2B5EF4-FFF2-40B4-BE49-F238E27FC236}">
                <a16:creationId xmlns:a16="http://schemas.microsoft.com/office/drawing/2014/main" id="{0389D951-D48B-5F1D-B0A0-2B5371D2BF43}"/>
              </a:ext>
            </a:extLst>
          </p:cNvPr>
          <p:cNvPicPr>
            <a:picLocks noChangeAspect="1"/>
          </p:cNvPicPr>
          <p:nvPr/>
        </p:nvPicPr>
        <p:blipFill>
          <a:blip r:embed="rId5"/>
          <a:srcRect/>
          <a:stretch/>
        </p:blipFill>
        <p:spPr>
          <a:xfrm>
            <a:off x="8671340" y="1354934"/>
            <a:ext cx="1526572" cy="848781"/>
          </a:xfrm>
          <a:prstGeom prst="rect">
            <a:avLst/>
          </a:prstGeom>
        </p:spPr>
      </p:pic>
      <p:pic>
        <p:nvPicPr>
          <p:cNvPr id="43" name="Picture 8" descr="Photo | American Heart Association logo | American Heart Association">
            <a:extLst>
              <a:ext uri="{FF2B5EF4-FFF2-40B4-BE49-F238E27FC236}">
                <a16:creationId xmlns:a16="http://schemas.microsoft.com/office/drawing/2014/main" id="{531DA462-2CE9-9D68-C20E-3B488EE064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3836" y="2590230"/>
            <a:ext cx="1560195" cy="103523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American Diabetes Association – Logos Download">
            <a:extLst>
              <a:ext uri="{FF2B5EF4-FFF2-40B4-BE49-F238E27FC236}">
                <a16:creationId xmlns:a16="http://schemas.microsoft.com/office/drawing/2014/main" id="{7084623F-2282-414F-A58E-5E184043B5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07144" y="2791416"/>
            <a:ext cx="1569751" cy="517527"/>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3E845887-8498-92D7-74CA-CA9A759EC11A}"/>
              </a:ext>
            </a:extLst>
          </p:cNvPr>
          <p:cNvSpPr txBox="1"/>
          <p:nvPr/>
        </p:nvSpPr>
        <p:spPr>
          <a:xfrm>
            <a:off x="9231141" y="1983727"/>
            <a:ext cx="354178" cy="502702"/>
          </a:xfrm>
          <a:prstGeom prst="rect">
            <a:avLst/>
          </a:prstGeom>
          <a:noFill/>
        </p:spPr>
        <p:txBody>
          <a:bodyPr wrap="square" rtlCol="0">
            <a:spAutoFit/>
          </a:bodyPr>
          <a:lstStyle/>
          <a:p>
            <a:r>
              <a:rPr lang="en-US" sz="4000" baseline="-25000">
                <a:solidFill>
                  <a:srgbClr val="143071"/>
                </a:solidFill>
                <a:latin typeface="Poppins" panose="00000500000000000000" pitchFamily="2" charset="0"/>
                <a:cs typeface="Poppins" panose="00000500000000000000" pitchFamily="2" charset="0"/>
              </a:rPr>
              <a:t>+</a:t>
            </a:r>
          </a:p>
        </p:txBody>
      </p:sp>
      <p:sp>
        <p:nvSpPr>
          <p:cNvPr id="47" name="TextBox 46">
            <a:extLst>
              <a:ext uri="{FF2B5EF4-FFF2-40B4-BE49-F238E27FC236}">
                <a16:creationId xmlns:a16="http://schemas.microsoft.com/office/drawing/2014/main" id="{A32875DC-73C2-7DE2-918C-99F6F0DC7249}"/>
              </a:ext>
            </a:extLst>
          </p:cNvPr>
          <p:cNvSpPr txBox="1"/>
          <p:nvPr/>
        </p:nvSpPr>
        <p:spPr>
          <a:xfrm>
            <a:off x="9253106" y="3301742"/>
            <a:ext cx="354178" cy="502702"/>
          </a:xfrm>
          <a:prstGeom prst="rect">
            <a:avLst/>
          </a:prstGeom>
          <a:noFill/>
        </p:spPr>
        <p:txBody>
          <a:bodyPr wrap="square" rtlCol="0">
            <a:spAutoFit/>
          </a:bodyPr>
          <a:lstStyle/>
          <a:p>
            <a:r>
              <a:rPr lang="en-US" sz="4000" baseline="-25000">
                <a:solidFill>
                  <a:srgbClr val="143071"/>
                </a:solidFill>
                <a:latin typeface="Poppins" panose="00000500000000000000" pitchFamily="2" charset="0"/>
                <a:cs typeface="Poppins" panose="00000500000000000000" pitchFamily="2" charset="0"/>
              </a:rPr>
              <a:t>+</a:t>
            </a:r>
          </a:p>
        </p:txBody>
      </p:sp>
      <p:sp>
        <p:nvSpPr>
          <p:cNvPr id="48" name="TextBox 47">
            <a:extLst>
              <a:ext uri="{FF2B5EF4-FFF2-40B4-BE49-F238E27FC236}">
                <a16:creationId xmlns:a16="http://schemas.microsoft.com/office/drawing/2014/main" id="{180CA3EC-404D-64B1-AA12-1EA3C2A40044}"/>
              </a:ext>
            </a:extLst>
          </p:cNvPr>
          <p:cNvSpPr txBox="1"/>
          <p:nvPr/>
        </p:nvSpPr>
        <p:spPr>
          <a:xfrm>
            <a:off x="7464149" y="4004061"/>
            <a:ext cx="4153739" cy="707886"/>
          </a:xfrm>
          <a:prstGeom prst="rect">
            <a:avLst/>
          </a:prstGeom>
          <a:noFill/>
        </p:spPr>
        <p:txBody>
          <a:bodyPr wrap="square" lIns="91440" tIns="45720" rIns="91440" bIns="45720" rtlCol="0" anchor="t">
            <a:spAutoFit/>
          </a:bodyPr>
          <a:lstStyle/>
          <a:p>
            <a:pPr algn="ctr"/>
            <a:r>
              <a:rPr lang="en-US" sz="2000">
                <a:solidFill>
                  <a:srgbClr val="143071"/>
                </a:solidFill>
                <a:latin typeface="Poppins"/>
                <a:cs typeface="Poppins"/>
              </a:rPr>
              <a:t>In-Market Community Based Organizations</a:t>
            </a:r>
          </a:p>
        </p:txBody>
      </p:sp>
      <p:sp>
        <p:nvSpPr>
          <p:cNvPr id="12" name="TextBox 11">
            <a:extLst>
              <a:ext uri="{FF2B5EF4-FFF2-40B4-BE49-F238E27FC236}">
                <a16:creationId xmlns:a16="http://schemas.microsoft.com/office/drawing/2014/main" id="{394312C0-BCC1-4028-6738-DA39A01FEDD4}"/>
              </a:ext>
            </a:extLst>
          </p:cNvPr>
          <p:cNvSpPr txBox="1"/>
          <p:nvPr/>
        </p:nvSpPr>
        <p:spPr>
          <a:xfrm>
            <a:off x="271918" y="4861827"/>
            <a:ext cx="8610367" cy="461665"/>
          </a:xfrm>
          <a:prstGeom prst="rect">
            <a:avLst/>
          </a:prstGeom>
          <a:noFill/>
        </p:spPr>
        <p:txBody>
          <a:bodyPr wrap="square" lIns="91440" tIns="45720" rIns="91440" bIns="45720" anchor="b" anchorCtr="0">
            <a:spAutoFit/>
          </a:bodyPr>
          <a:lstStyle/>
          <a:p>
            <a:r>
              <a:rPr lang="es-ES" sz="2400" b="1" dirty="0" err="1">
                <a:latin typeface="Poppins"/>
                <a:cs typeface="Poppins"/>
              </a:rPr>
              <a:t>Our</a:t>
            </a:r>
            <a:r>
              <a:rPr lang="es-ES" sz="2400" b="1" dirty="0">
                <a:latin typeface="Poppins"/>
                <a:cs typeface="Poppins"/>
              </a:rPr>
              <a:t> </a:t>
            </a:r>
            <a:r>
              <a:rPr lang="es-ES" sz="2400" b="1" dirty="0" err="1">
                <a:latin typeface="Poppins"/>
                <a:cs typeface="Poppins"/>
              </a:rPr>
              <a:t>Health</a:t>
            </a:r>
            <a:r>
              <a:rPr lang="es-ES" sz="2400" b="1" dirty="0">
                <a:latin typeface="Poppins"/>
                <a:cs typeface="Poppins"/>
              </a:rPr>
              <a:t> </a:t>
            </a:r>
            <a:r>
              <a:rPr lang="es-ES" sz="2400" b="1" dirty="0" err="1">
                <a:latin typeface="Poppins"/>
                <a:cs typeface="Poppins"/>
              </a:rPr>
              <a:t>Equity</a:t>
            </a:r>
            <a:r>
              <a:rPr lang="es-ES" sz="2400" b="1" dirty="0">
                <a:latin typeface="Poppins"/>
                <a:cs typeface="Poppins"/>
              </a:rPr>
              <a:t> </a:t>
            </a:r>
            <a:r>
              <a:rPr lang="es-ES" sz="2400" b="1" dirty="0" err="1">
                <a:latin typeface="Poppins"/>
                <a:cs typeface="Poppins"/>
              </a:rPr>
              <a:t>Ambassador</a:t>
            </a:r>
            <a:r>
              <a:rPr lang="es-ES" sz="2400" b="1" dirty="0">
                <a:latin typeface="Poppins"/>
                <a:cs typeface="Poppins"/>
              </a:rPr>
              <a:t> </a:t>
            </a:r>
            <a:r>
              <a:rPr lang="es-ES" sz="2400" b="1" dirty="0" err="1">
                <a:latin typeface="Poppins"/>
                <a:cs typeface="Poppins"/>
              </a:rPr>
              <a:t>program</a:t>
            </a:r>
            <a:r>
              <a:rPr lang="es-ES" sz="2400" b="1" dirty="0">
                <a:latin typeface="Poppins"/>
                <a:cs typeface="Poppins"/>
              </a:rPr>
              <a:t> has </a:t>
            </a:r>
            <a:r>
              <a:rPr lang="es-ES" sz="2400" b="1" dirty="0" err="1">
                <a:latin typeface="Poppins"/>
                <a:cs typeface="Poppins"/>
              </a:rPr>
              <a:t>reached</a:t>
            </a:r>
            <a:r>
              <a:rPr lang="es-ES" sz="2400" b="1" dirty="0">
                <a:latin typeface="Poppins"/>
                <a:cs typeface="Poppins"/>
              </a:rPr>
              <a:t>:</a:t>
            </a:r>
          </a:p>
        </p:txBody>
      </p:sp>
      <p:sp>
        <p:nvSpPr>
          <p:cNvPr id="13" name="TextBox 12">
            <a:extLst>
              <a:ext uri="{FF2B5EF4-FFF2-40B4-BE49-F238E27FC236}">
                <a16:creationId xmlns:a16="http://schemas.microsoft.com/office/drawing/2014/main" id="{532A3603-D72A-B807-8621-F1D309194D4A}"/>
              </a:ext>
            </a:extLst>
          </p:cNvPr>
          <p:cNvSpPr txBox="1"/>
          <p:nvPr/>
        </p:nvSpPr>
        <p:spPr>
          <a:xfrm>
            <a:off x="3049213" y="5751210"/>
            <a:ext cx="1896478" cy="461665"/>
          </a:xfrm>
          <a:prstGeom prst="rect">
            <a:avLst/>
          </a:prstGeom>
          <a:noFill/>
        </p:spPr>
        <p:txBody>
          <a:bodyPr wrap="square" lIns="91440" tIns="45720" rIns="91440" bIns="45720" rtlCol="0" anchor="t">
            <a:spAutoFit/>
          </a:bodyPr>
          <a:lstStyle/>
          <a:p>
            <a:r>
              <a:rPr lang="en-US" sz="2400">
                <a:solidFill>
                  <a:srgbClr val="143071"/>
                </a:solidFill>
                <a:latin typeface="Poppins"/>
                <a:cs typeface="Poppins"/>
              </a:rPr>
              <a:t>People </a:t>
            </a:r>
          </a:p>
        </p:txBody>
      </p:sp>
      <p:sp>
        <p:nvSpPr>
          <p:cNvPr id="14" name="TextBox 13">
            <a:extLst>
              <a:ext uri="{FF2B5EF4-FFF2-40B4-BE49-F238E27FC236}">
                <a16:creationId xmlns:a16="http://schemas.microsoft.com/office/drawing/2014/main" id="{CA6DD3F7-D917-2D31-7BA5-4FF5419A690B}"/>
              </a:ext>
            </a:extLst>
          </p:cNvPr>
          <p:cNvSpPr txBox="1"/>
          <p:nvPr/>
        </p:nvSpPr>
        <p:spPr>
          <a:xfrm>
            <a:off x="945692" y="5565639"/>
            <a:ext cx="2034531" cy="923330"/>
          </a:xfrm>
          <a:prstGeom prst="rect">
            <a:avLst/>
          </a:prstGeom>
          <a:noFill/>
        </p:spPr>
        <p:txBody>
          <a:bodyPr wrap="none" rtlCol="0">
            <a:spAutoFit/>
          </a:bodyPr>
          <a:lstStyle/>
          <a:p>
            <a:r>
              <a:rPr lang="en-US" sz="5400" b="1">
                <a:solidFill>
                  <a:srgbClr val="FF0000"/>
                </a:solidFill>
                <a:latin typeface="Poppins" panose="00000500000000000000" pitchFamily="2" charset="0"/>
                <a:cs typeface="Poppins" panose="00000500000000000000" pitchFamily="2" charset="0"/>
              </a:rPr>
              <a:t>485K</a:t>
            </a:r>
          </a:p>
        </p:txBody>
      </p:sp>
      <p:sp>
        <p:nvSpPr>
          <p:cNvPr id="16" name="TextBox 15">
            <a:extLst>
              <a:ext uri="{FF2B5EF4-FFF2-40B4-BE49-F238E27FC236}">
                <a16:creationId xmlns:a16="http://schemas.microsoft.com/office/drawing/2014/main" id="{8D7CF911-4F8F-31E4-4007-66FBBADA48A4}"/>
              </a:ext>
            </a:extLst>
          </p:cNvPr>
          <p:cNvSpPr txBox="1"/>
          <p:nvPr/>
        </p:nvSpPr>
        <p:spPr>
          <a:xfrm>
            <a:off x="6809649" y="5752820"/>
            <a:ext cx="5197028" cy="461665"/>
          </a:xfrm>
          <a:prstGeom prst="rect">
            <a:avLst/>
          </a:prstGeom>
          <a:noFill/>
        </p:spPr>
        <p:txBody>
          <a:bodyPr wrap="square" rtlCol="0">
            <a:spAutoFit/>
          </a:bodyPr>
          <a:lstStyle/>
          <a:p>
            <a:r>
              <a:rPr lang="en-US" sz="2400">
                <a:solidFill>
                  <a:srgbClr val="143071"/>
                </a:solidFill>
                <a:latin typeface="Poppins" panose="00000500000000000000" pitchFamily="2" charset="0"/>
                <a:cs typeface="Poppins" panose="00000500000000000000" pitchFamily="2" charset="0"/>
              </a:rPr>
              <a:t>Volunteer Ambassadors Trained</a:t>
            </a:r>
          </a:p>
        </p:txBody>
      </p:sp>
      <p:sp>
        <p:nvSpPr>
          <p:cNvPr id="17" name="TextBox 16">
            <a:extLst>
              <a:ext uri="{FF2B5EF4-FFF2-40B4-BE49-F238E27FC236}">
                <a16:creationId xmlns:a16="http://schemas.microsoft.com/office/drawing/2014/main" id="{BCA4F14D-48D3-F330-AB7E-FEE68CB5B582}"/>
              </a:ext>
            </a:extLst>
          </p:cNvPr>
          <p:cNvSpPr txBox="1"/>
          <p:nvPr/>
        </p:nvSpPr>
        <p:spPr>
          <a:xfrm>
            <a:off x="4944725" y="5565141"/>
            <a:ext cx="1744388" cy="923330"/>
          </a:xfrm>
          <a:prstGeom prst="rect">
            <a:avLst/>
          </a:prstGeom>
          <a:noFill/>
        </p:spPr>
        <p:txBody>
          <a:bodyPr wrap="none" rtlCol="0">
            <a:spAutoFit/>
          </a:bodyPr>
          <a:lstStyle/>
          <a:p>
            <a:r>
              <a:rPr lang="en-US" sz="5400" b="1">
                <a:solidFill>
                  <a:srgbClr val="002060"/>
                </a:solidFill>
                <a:latin typeface="Poppins" panose="00000500000000000000" pitchFamily="2" charset="0"/>
                <a:cs typeface="Poppins" panose="00000500000000000000" pitchFamily="2" charset="0"/>
              </a:rPr>
              <a:t>2100</a:t>
            </a:r>
          </a:p>
        </p:txBody>
      </p:sp>
    </p:spTree>
    <p:extLst>
      <p:ext uri="{BB962C8B-B14F-4D97-AF65-F5344CB8AC3E}">
        <p14:creationId xmlns:p14="http://schemas.microsoft.com/office/powerpoint/2010/main" val="250505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9FD35159-B9F1-5648-AD38-CC19AFE7E203}"/>
              </a:ext>
            </a:extLst>
          </p:cNvPr>
          <p:cNvSpPr>
            <a:spLocks noGrp="1"/>
          </p:cNvSpPr>
          <p:nvPr>
            <p:ph type="body" sz="quarter" idx="15"/>
          </p:nvPr>
        </p:nvSpPr>
        <p:spPr>
          <a:xfrm>
            <a:off x="8662737" y="2877953"/>
            <a:ext cx="3168252" cy="3660959"/>
          </a:xfrm>
        </p:spPr>
        <p:txBody>
          <a:bodyPr>
            <a:normAutofit/>
          </a:bodyPr>
          <a:lstStyle/>
          <a:p>
            <a:endParaRPr lang="en-US"/>
          </a:p>
        </p:txBody>
      </p:sp>
      <p:pic>
        <p:nvPicPr>
          <p:cNvPr id="9" name="Picture 2" descr="https://uc52b1e4218c3c00b67637c219dd.previews.dropboxusercontent.com/p/thumb/ABJjNbFOABUjyCgqK-Ifgr9VwIGKNH68N54DPKtyjVq1swXvSKhZmEHYStlB9rv3__kSBO0NwLjAzIo3tlIwhMRzAfWY7AgcztRYiOifzUsVO9c37YwhS-A5fJRIsfTIR7SZBSPIyNPbCHroI1bHugAo9Y1wptEH5uRiTc5buODOjsULtKM4PwwEGHRzzWzEjHaH0YQ5co_71pYxffzYQMdPMZSGeP08uTxbSCCBmCWQpNdDlhjqCcNz1tubcZFG9Nq-laCQqSiRvjUYyoHcUeQqGt1HotN7IJZwCpRyv312bRTAWeuxmyMB4W-bEoLesLxlwV5pnLtSbK4zRx47CbNfNCkagU6MeS9n5GQkWpMtlA/p.jpeg?fv_content=true&amp;size_mode=5">
            <a:extLst>
              <a:ext uri="{FF2B5EF4-FFF2-40B4-BE49-F238E27FC236}">
                <a16:creationId xmlns:a16="http://schemas.microsoft.com/office/drawing/2014/main" id="{6CF91366-DE54-4886-812F-5DFC7B187E56}"/>
              </a:ext>
            </a:extLst>
          </p:cNvPr>
          <p:cNvPicPr>
            <a:picLocks noGrp="1" noChangeAspect="1" noChangeArrowheads="1"/>
          </p:cNvPicPr>
          <p:nvPr>
            <p:ph type="pic" sz="quarter" idx="4294967295"/>
          </p:nvPr>
        </p:nvPicPr>
        <p:blipFill rotWithShape="1">
          <a:blip r:embed="rId3">
            <a:extLst>
              <a:ext uri="{28A0092B-C50C-407E-A947-70E740481C1C}">
                <a14:useLocalDpi xmlns:a14="http://schemas.microsoft.com/office/drawing/2010/main" val="0"/>
              </a:ext>
            </a:extLst>
          </a:blip>
          <a:srcRect l="16801" t="7884" r="23473" b="25449"/>
          <a:stretch/>
        </p:blipFill>
        <p:spPr bwMode="auto">
          <a:xfrm>
            <a:off x="8412480" y="1626665"/>
            <a:ext cx="2514934" cy="415310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ED6A3875-9BDF-4C8F-B387-D574C826EF51}"/>
              </a:ext>
            </a:extLst>
          </p:cNvPr>
          <p:cNvSpPr txBox="1">
            <a:spLocks/>
          </p:cNvSpPr>
          <p:nvPr/>
        </p:nvSpPr>
        <p:spPr>
          <a:xfrm>
            <a:off x="361011" y="1154855"/>
            <a:ext cx="7663106" cy="31103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403F41"/>
                </a:solidFill>
                <a:latin typeface="Source Sans Pro" panose="020B05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rgbClr val="403F41"/>
                </a:solidFill>
                <a:latin typeface="Source Sans Pro" panose="020B0503030403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rgbClr val="403F41"/>
                </a:solidFill>
                <a:latin typeface="Source Sans Pro" panose="020B0503030403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rgbClr val="403F41"/>
                </a:solidFill>
                <a:latin typeface="Source Sans Pro" panose="020B0503030403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rgbClr val="403F41"/>
                </a:solidFill>
                <a:latin typeface="Source Sans Pro" panose="020B0503030403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latin typeface="Source Sans Pro" panose="020B0503030403020204" pitchFamily="34" charset="0"/>
            </a:endParaRPr>
          </a:p>
          <a:p>
            <a:pPr marL="342900" indent="-342900">
              <a:lnSpc>
                <a:spcPct val="80000"/>
              </a:lnSpc>
              <a:buFont typeface="Arial" panose="020B0604020202020204" pitchFamily="34" charset="0"/>
              <a:buChar char="•"/>
            </a:pPr>
            <a:r>
              <a:rPr lang="en-US" dirty="0">
                <a:solidFill>
                  <a:srgbClr val="002060"/>
                </a:solidFill>
                <a:latin typeface="Source Sans Pro" panose="020B0503030403020204" pitchFamily="34" charset="0"/>
                <a:cs typeface="Poppins" panose="00000500000000000000" pitchFamily="2" charset="0"/>
              </a:rPr>
              <a:t>Mammograms for older women should be based on the individual, her health, and other serious illnesses she might have.</a:t>
            </a:r>
          </a:p>
          <a:p>
            <a:pPr marL="342900" indent="-342900">
              <a:lnSpc>
                <a:spcPct val="80000"/>
              </a:lnSpc>
              <a:buFont typeface="Arial" panose="020B0604020202020204" pitchFamily="34" charset="0"/>
              <a:buChar char="•"/>
            </a:pPr>
            <a:r>
              <a:rPr lang="en-US" dirty="0">
                <a:solidFill>
                  <a:srgbClr val="002060"/>
                </a:solidFill>
                <a:latin typeface="Source Sans Pro" panose="020B0503030403020204" pitchFamily="34" charset="0"/>
                <a:cs typeface="Poppins" panose="00000500000000000000" pitchFamily="2" charset="0"/>
              </a:rPr>
              <a:t>It is generally recommended that screening should continue as long as a woman is in good health and is expected to live 10 more years or longer.</a:t>
            </a:r>
          </a:p>
          <a:p>
            <a:pPr marL="228600" indent="-228600">
              <a:lnSpc>
                <a:spcPct val="80000"/>
              </a:lnSpc>
              <a:buFont typeface="Arial" panose="020B0604020202020204" pitchFamily="34" charset="0"/>
              <a:buChar char="•"/>
            </a:pPr>
            <a:r>
              <a:rPr lang="en-US" dirty="0">
                <a:solidFill>
                  <a:srgbClr val="002060"/>
                </a:solidFill>
                <a:latin typeface="Source Sans Pro" panose="020B0503030403020204" pitchFamily="34" charset="0"/>
                <a:cs typeface="Poppins" panose="00000500000000000000" pitchFamily="2" charset="0"/>
              </a:rPr>
              <a:t>Women should also know how their breasts normally look and feel.</a:t>
            </a:r>
          </a:p>
          <a:p>
            <a:pPr marL="228600" indent="-228600">
              <a:lnSpc>
                <a:spcPct val="80000"/>
              </a:lnSpc>
              <a:buFont typeface="Arial" panose="020B0604020202020204" pitchFamily="34" charset="0"/>
              <a:buChar char="•"/>
            </a:pPr>
            <a:r>
              <a:rPr lang="en-US" dirty="0">
                <a:solidFill>
                  <a:srgbClr val="002060"/>
                </a:solidFill>
                <a:latin typeface="Source Sans Pro" panose="020B0503030403020204" pitchFamily="34" charset="0"/>
                <a:cs typeface="Poppins" panose="00000500000000000000" pitchFamily="2" charset="0"/>
              </a:rPr>
              <a:t>Report any breast changes to a health care provider right away.</a:t>
            </a:r>
          </a:p>
          <a:p>
            <a:pPr marL="228600" indent="-228600">
              <a:lnSpc>
                <a:spcPct val="80000"/>
              </a:lnSpc>
              <a:buFont typeface="Arial" panose="020B0604020202020204" pitchFamily="34" charset="0"/>
              <a:buChar char="•"/>
            </a:pPr>
            <a:r>
              <a:rPr lang="en-US" dirty="0">
                <a:solidFill>
                  <a:srgbClr val="002060"/>
                </a:solidFill>
                <a:latin typeface="Source Sans Pro" panose="020B0503030403020204" pitchFamily="34" charset="0"/>
                <a:cs typeface="Poppins" panose="00000500000000000000" pitchFamily="2" charset="0"/>
              </a:rPr>
              <a:t>Screening tests are used to find cancer before a person has  any symptoms.  </a:t>
            </a:r>
          </a:p>
          <a:p>
            <a:pPr marL="228600" indent="-228600">
              <a:lnSpc>
                <a:spcPct val="80000"/>
              </a:lnSpc>
              <a:buFont typeface="Arial" panose="020B0604020202020204" pitchFamily="34" charset="0"/>
              <a:buChar char="•"/>
            </a:pPr>
            <a:r>
              <a:rPr lang="en-US" b="1" dirty="0">
                <a:solidFill>
                  <a:srgbClr val="002060"/>
                </a:solidFill>
                <a:latin typeface="Source Sans Pro" panose="020B0503030403020204" pitchFamily="34" charset="0"/>
                <a:cs typeface="Poppins" panose="00000500000000000000" pitchFamily="2" charset="0"/>
              </a:rPr>
              <a:t>All women</a:t>
            </a:r>
            <a:r>
              <a:rPr lang="en-US" dirty="0">
                <a:solidFill>
                  <a:srgbClr val="002060"/>
                </a:solidFill>
                <a:latin typeface="Source Sans Pro" panose="020B0503030403020204" pitchFamily="34" charset="0"/>
                <a:cs typeface="Poppins" panose="00000500000000000000" pitchFamily="2" charset="0"/>
              </a:rPr>
              <a:t> should be familiar with the known benefits, limitations, and potential harms linked to breast cancer screening. </a:t>
            </a:r>
          </a:p>
          <a:p>
            <a:pPr marL="342900" indent="-342900">
              <a:lnSpc>
                <a:spcPct val="80000"/>
              </a:lnSpc>
              <a:buFont typeface="Arial" panose="020B0604020202020204" pitchFamily="34" charset="0"/>
              <a:buChar char="•"/>
            </a:pPr>
            <a:endParaRPr lang="en-US" dirty="0">
              <a:solidFill>
                <a:srgbClr val="002060"/>
              </a:solidFill>
              <a:latin typeface="Source Sans Pro" panose="020B0503030403020204" pitchFamily="34" charset="0"/>
              <a:cs typeface="Poppins" panose="00000500000000000000" pitchFamily="2" charset="0"/>
            </a:endParaRPr>
          </a:p>
          <a:p>
            <a:endParaRPr lang="en-US" dirty="0">
              <a:latin typeface="Source Sans Pro" panose="020B0503030403020204" pitchFamily="34" charset="0"/>
            </a:endParaRPr>
          </a:p>
        </p:txBody>
      </p:sp>
      <p:sp>
        <p:nvSpPr>
          <p:cNvPr id="5" name="TextBox 4">
            <a:extLst>
              <a:ext uri="{FF2B5EF4-FFF2-40B4-BE49-F238E27FC236}">
                <a16:creationId xmlns:a16="http://schemas.microsoft.com/office/drawing/2014/main" id="{178E039D-412B-F3E3-C4A0-F751AC32CEB7}"/>
              </a:ext>
            </a:extLst>
          </p:cNvPr>
          <p:cNvSpPr txBox="1"/>
          <p:nvPr/>
        </p:nvSpPr>
        <p:spPr>
          <a:xfrm>
            <a:off x="-16648" y="97172"/>
            <a:ext cx="11302269" cy="1692771"/>
          </a:xfrm>
          <a:prstGeom prst="rect">
            <a:avLst/>
          </a:prstGeom>
          <a:noFill/>
        </p:spPr>
        <p:txBody>
          <a:bodyPr wrap="square">
            <a:spAutoFit/>
          </a:bodyPr>
          <a:lstStyle/>
          <a:p>
            <a:r>
              <a:rPr lang="en-US" sz="3200" b="1">
                <a:solidFill>
                  <a:srgbClr val="002060"/>
                </a:solidFill>
                <a:latin typeface="Poppins" panose="00000500000000000000" pitchFamily="2" charset="0"/>
                <a:cs typeface="Poppins" panose="00000500000000000000" pitchFamily="2" charset="0"/>
              </a:rPr>
              <a:t>ACS  RECOMMENDATIONS FOR THE EARLY DETECTION OF BREAST CANCER FOR  WOMEN AT  AVERAGE RISK</a:t>
            </a:r>
            <a:br>
              <a:rPr lang="en-US" sz="3600"/>
            </a:br>
            <a:endParaRPr lang="en-US" sz="3600"/>
          </a:p>
        </p:txBody>
      </p:sp>
      <p:pic>
        <p:nvPicPr>
          <p:cNvPr id="6" name="Picture 5">
            <a:extLst>
              <a:ext uri="{FF2B5EF4-FFF2-40B4-BE49-F238E27FC236}">
                <a16:creationId xmlns:a16="http://schemas.microsoft.com/office/drawing/2014/main" id="{100EF34E-529F-0CA4-AB71-756AB054C48A}"/>
              </a:ext>
            </a:extLst>
          </p:cNvPr>
          <p:cNvPicPr>
            <a:picLocks noChangeAspect="1"/>
          </p:cNvPicPr>
          <p:nvPr/>
        </p:nvPicPr>
        <p:blipFill>
          <a:blip r:embed="rId4"/>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138835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4544978-5CEE-43BC-9691-4AF8F4BE70F0}"/>
              </a:ext>
            </a:extLst>
          </p:cNvPr>
          <p:cNvSpPr txBox="1">
            <a:spLocks/>
          </p:cNvSpPr>
          <p:nvPr/>
        </p:nvSpPr>
        <p:spPr>
          <a:xfrm>
            <a:off x="626504" y="1698005"/>
            <a:ext cx="6039800" cy="4283372"/>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403F41"/>
                </a:solidFill>
                <a:latin typeface="Source Sans Pro" panose="020B05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rgbClr val="403F41"/>
                </a:solidFill>
                <a:latin typeface="Source Sans Pro" panose="020B0503030403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rgbClr val="403F41"/>
                </a:solidFill>
                <a:latin typeface="Source Sans Pro" panose="020B0503030403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rgbClr val="403F41"/>
                </a:solidFill>
                <a:latin typeface="Source Sans Pro" panose="020B0503030403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rgbClr val="403F41"/>
                </a:solidFill>
                <a:latin typeface="Source Sans Pro" panose="020B0503030403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Source Sans Pro" panose="020B0503030403020204" pitchFamily="34" charset="0"/>
            </a:endParaRPr>
          </a:p>
          <a:p>
            <a:pPr marL="342900" indent="-342900">
              <a:buFont typeface="Arial" panose="020B0604020202020204" pitchFamily="34" charset="0"/>
              <a:buChar char="•"/>
            </a:pPr>
            <a:r>
              <a:rPr lang="en-US">
                <a:solidFill>
                  <a:srgbClr val="002060"/>
                </a:solidFill>
                <a:latin typeface="Source Sans Pro" panose="020B0503030403020204" pitchFamily="34" charset="0"/>
                <a:cs typeface="Poppins" panose="00000500000000000000" pitchFamily="2" charset="0"/>
              </a:rPr>
              <a:t>Some women* – because of their family history, a genetic tendency, or certain other factors that put them at </a:t>
            </a:r>
            <a:r>
              <a:rPr lang="en-US" b="1">
                <a:solidFill>
                  <a:srgbClr val="002060"/>
                </a:solidFill>
                <a:latin typeface="Source Sans Pro" panose="020B0503030403020204" pitchFamily="34" charset="0"/>
                <a:cs typeface="Poppins" panose="00000500000000000000" pitchFamily="2" charset="0"/>
              </a:rPr>
              <a:t>high risk </a:t>
            </a:r>
            <a:r>
              <a:rPr lang="en-US">
                <a:solidFill>
                  <a:srgbClr val="002060"/>
                </a:solidFill>
                <a:latin typeface="Source Sans Pro" panose="020B0503030403020204" pitchFamily="34" charset="0"/>
                <a:cs typeface="Poppins" panose="00000500000000000000" pitchFamily="2" charset="0"/>
              </a:rPr>
              <a:t>– should be screened with MRIs along with mammograms. </a:t>
            </a:r>
          </a:p>
          <a:p>
            <a:r>
              <a:rPr lang="en-US">
                <a:solidFill>
                  <a:srgbClr val="002060"/>
                </a:solidFill>
                <a:latin typeface="Source Sans Pro" panose="020B0503030403020204" pitchFamily="34" charset="0"/>
                <a:cs typeface="Poppins" panose="00000500000000000000" pitchFamily="2" charset="0"/>
              </a:rPr>
              <a:t>      *</a:t>
            </a:r>
            <a:r>
              <a:rPr lang="en-US" i="1">
                <a:solidFill>
                  <a:srgbClr val="002060"/>
                </a:solidFill>
                <a:latin typeface="Source Sans Pro" panose="020B0503030403020204" pitchFamily="34" charset="0"/>
                <a:cs typeface="Poppins" panose="00000500000000000000" pitchFamily="2" charset="0"/>
              </a:rPr>
              <a:t>The number of women who fall into this category is very small</a:t>
            </a:r>
            <a:r>
              <a:rPr lang="en-US" i="1">
                <a:solidFill>
                  <a:srgbClr val="002060"/>
                </a:solidFill>
                <a:latin typeface="Source Sans Pro" panose="020B0503030403020204" pitchFamily="34" charset="0"/>
              </a:rPr>
              <a:t>.</a:t>
            </a:r>
          </a:p>
          <a:p>
            <a:pPr marL="342900" indent="-342900">
              <a:buFont typeface="Arial" panose="020B0604020202020204" pitchFamily="34" charset="0"/>
              <a:buChar char="•"/>
            </a:pPr>
            <a:r>
              <a:rPr lang="en-US">
                <a:solidFill>
                  <a:srgbClr val="002060"/>
                </a:solidFill>
                <a:latin typeface="Source Sans Pro" panose="020B0503030403020204" pitchFamily="34" charset="0"/>
                <a:cs typeface="Poppins" panose="00000500000000000000" pitchFamily="2" charset="0"/>
              </a:rPr>
              <a:t>Talk with a health care provider about your risk for breast cancer and the best screening plan for you</a:t>
            </a:r>
            <a:r>
              <a:rPr lang="en-US">
                <a:latin typeface="Source Sans Pro" panose="020B0503030403020204" pitchFamily="34" charset="0"/>
                <a:cs typeface="Poppins" panose="00000500000000000000" pitchFamily="2" charset="0"/>
              </a:rPr>
              <a:t>.</a:t>
            </a:r>
          </a:p>
          <a:p>
            <a:endParaRPr lang="en-US" i="1">
              <a:solidFill>
                <a:srgbClr val="002060"/>
              </a:solidFill>
              <a:latin typeface="Source Sans Pro" panose="020B0503030403020204" pitchFamily="34" charset="0"/>
            </a:endParaRPr>
          </a:p>
          <a:p>
            <a:endParaRPr lang="en-US" i="1">
              <a:solidFill>
                <a:srgbClr val="002060"/>
              </a:solidFill>
              <a:latin typeface="Source Sans Pro" panose="020B0503030403020204" pitchFamily="34" charset="0"/>
            </a:endParaRPr>
          </a:p>
          <a:p>
            <a:pPr lvl="1"/>
            <a:endParaRPr lang="en-US" sz="2400">
              <a:solidFill>
                <a:srgbClr val="002060"/>
              </a:solidFill>
              <a:latin typeface="Source Sans Pro" panose="020B0503030403020204" pitchFamily="34" charset="0"/>
            </a:endParaRPr>
          </a:p>
          <a:p>
            <a:endParaRPr lang="en-US">
              <a:latin typeface="Source Sans Pro" panose="020B0503030403020204" pitchFamily="34" charset="0"/>
            </a:endParaRPr>
          </a:p>
          <a:p>
            <a:endParaRPr lang="en-US">
              <a:latin typeface="Source Sans Pro" panose="020B0503030403020204" pitchFamily="34" charset="0"/>
            </a:endParaRPr>
          </a:p>
          <a:p>
            <a:pPr marL="342900" indent="-342900">
              <a:buFont typeface="Arial" panose="020B0604020202020204" pitchFamily="34" charset="0"/>
              <a:buChar char="•"/>
            </a:pPr>
            <a:endParaRPr lang="en-US">
              <a:latin typeface="Source Sans Pro" panose="020B0503030403020204" pitchFamily="34" charset="0"/>
            </a:endParaRPr>
          </a:p>
        </p:txBody>
      </p:sp>
      <p:sp>
        <p:nvSpPr>
          <p:cNvPr id="2" name="Rectangle 1">
            <a:extLst>
              <a:ext uri="{FF2B5EF4-FFF2-40B4-BE49-F238E27FC236}">
                <a16:creationId xmlns:a16="http://schemas.microsoft.com/office/drawing/2014/main" id="{6C81959D-63A3-B2A5-3DDD-D8238A0E51BD}"/>
              </a:ext>
            </a:extLst>
          </p:cNvPr>
          <p:cNvSpPr/>
          <p:nvPr/>
        </p:nvSpPr>
        <p:spPr>
          <a:xfrm>
            <a:off x="7387696" y="3429000"/>
            <a:ext cx="4042611" cy="24041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octor examining a patient&#10;&#10;Description automatically generated with low confidence">
            <a:extLst>
              <a:ext uri="{FF2B5EF4-FFF2-40B4-BE49-F238E27FC236}">
                <a16:creationId xmlns:a16="http://schemas.microsoft.com/office/drawing/2014/main" id="{04F0B89B-A531-4387-98FC-A2E0C6D3FA7D}"/>
              </a:ext>
            </a:extLst>
          </p:cNvPr>
          <p:cNvPicPr>
            <a:picLocks noChangeAspect="1"/>
          </p:cNvPicPr>
          <p:nvPr/>
        </p:nvPicPr>
        <p:blipFill>
          <a:blip r:embed="rId3"/>
          <a:stretch>
            <a:fillRect/>
          </a:stretch>
        </p:blipFill>
        <p:spPr>
          <a:xfrm>
            <a:off x="7677112" y="1901365"/>
            <a:ext cx="3888384" cy="2578168"/>
          </a:xfrm>
          <a:prstGeom prst="rect">
            <a:avLst/>
          </a:prstGeom>
        </p:spPr>
      </p:pic>
      <p:sp>
        <p:nvSpPr>
          <p:cNvPr id="6" name="TextBox 5">
            <a:extLst>
              <a:ext uri="{FF2B5EF4-FFF2-40B4-BE49-F238E27FC236}">
                <a16:creationId xmlns:a16="http://schemas.microsoft.com/office/drawing/2014/main" id="{56A3F8E2-B196-B248-E66C-1C5B18DC9E58}"/>
              </a:ext>
            </a:extLst>
          </p:cNvPr>
          <p:cNvSpPr txBox="1"/>
          <p:nvPr/>
        </p:nvSpPr>
        <p:spPr>
          <a:xfrm>
            <a:off x="160338" y="167365"/>
            <a:ext cx="11269969" cy="1077218"/>
          </a:xfrm>
          <a:prstGeom prst="rect">
            <a:avLst/>
          </a:prstGeom>
          <a:noFill/>
        </p:spPr>
        <p:txBody>
          <a:bodyPr wrap="square">
            <a:spAutoFit/>
          </a:bodyPr>
          <a:lstStyle/>
          <a:p>
            <a:r>
              <a:rPr lang="en-US" sz="3200" b="1">
                <a:solidFill>
                  <a:srgbClr val="002060"/>
                </a:solidFill>
                <a:latin typeface="Poppins" panose="00000500000000000000" pitchFamily="2" charset="0"/>
                <a:cs typeface="Poppins" panose="00000500000000000000" pitchFamily="2" charset="0"/>
              </a:rPr>
              <a:t>ACS  RECOMMENDATIONS FOR THE EARLY DETECTION OF BREAST CANCER FOR  WOMEN AT  HIGH RISK</a:t>
            </a:r>
            <a:endParaRPr lang="en-US" sz="3200"/>
          </a:p>
        </p:txBody>
      </p:sp>
      <p:pic>
        <p:nvPicPr>
          <p:cNvPr id="7" name="Picture 6">
            <a:extLst>
              <a:ext uri="{FF2B5EF4-FFF2-40B4-BE49-F238E27FC236}">
                <a16:creationId xmlns:a16="http://schemas.microsoft.com/office/drawing/2014/main" id="{191659FD-C2D0-367A-77DB-C496169E299B}"/>
              </a:ext>
            </a:extLst>
          </p:cNvPr>
          <p:cNvPicPr>
            <a:picLocks noChangeAspect="1"/>
          </p:cNvPicPr>
          <p:nvPr/>
        </p:nvPicPr>
        <p:blipFill>
          <a:blip r:embed="rId4"/>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179897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035F7D3-C1C5-5CAA-6DC1-74C833B67D31}"/>
              </a:ext>
            </a:extLst>
          </p:cNvPr>
          <p:cNvGrpSpPr/>
          <p:nvPr/>
        </p:nvGrpSpPr>
        <p:grpSpPr>
          <a:xfrm>
            <a:off x="5935410" y="1100149"/>
            <a:ext cx="6578514" cy="4706127"/>
            <a:chOff x="5606636" y="2013560"/>
            <a:chExt cx="6102573" cy="4292146"/>
          </a:xfrm>
        </p:grpSpPr>
        <p:sp>
          <p:nvSpPr>
            <p:cNvPr id="5" name="Block Arc 4">
              <a:extLst>
                <a:ext uri="{FF2B5EF4-FFF2-40B4-BE49-F238E27FC236}">
                  <a16:creationId xmlns:a16="http://schemas.microsoft.com/office/drawing/2014/main" id="{3863C97A-8269-AFC7-F961-55D24FD86CC3}"/>
                </a:ext>
              </a:extLst>
            </p:cNvPr>
            <p:cNvSpPr/>
            <p:nvPr/>
          </p:nvSpPr>
          <p:spPr>
            <a:xfrm>
              <a:off x="5606636" y="2013560"/>
              <a:ext cx="4117406" cy="4292146"/>
            </a:xfrm>
            <a:prstGeom prst="blockArc">
              <a:avLst>
                <a:gd name="adj1" fmla="val 17527788"/>
                <a:gd name="adj2" fmla="val 4119114"/>
                <a:gd name="adj3" fmla="val 5750"/>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 name="Oval 6">
              <a:extLst>
                <a:ext uri="{FF2B5EF4-FFF2-40B4-BE49-F238E27FC236}">
                  <a16:creationId xmlns:a16="http://schemas.microsoft.com/office/drawing/2014/main" id="{DA9E67F1-013E-F7A5-B236-55660F9176C5}"/>
                </a:ext>
              </a:extLst>
            </p:cNvPr>
            <p:cNvSpPr/>
            <p:nvPr/>
          </p:nvSpPr>
          <p:spPr>
            <a:xfrm>
              <a:off x="8638395" y="2375387"/>
              <a:ext cx="1094191" cy="1094497"/>
            </a:xfrm>
            <a:prstGeom prst="ellipse">
              <a:avLst/>
            </a:prstGeom>
            <a:blipFill>
              <a:blip r:embed="rId2">
                <a:extLst>
                  <a:ext uri="{28A0092B-C50C-407E-A947-70E740481C1C}">
                    <a14:useLocalDpi xmlns:a14="http://schemas.microsoft.com/office/drawing/2010/main" val="0"/>
                  </a:ext>
                </a:extLst>
              </a:blip>
              <a:srcRect/>
              <a:stretch>
                <a:fillRect t="-3000" b="-3000"/>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8" name="Freeform: Shape 7">
              <a:extLst>
                <a:ext uri="{FF2B5EF4-FFF2-40B4-BE49-F238E27FC236}">
                  <a16:creationId xmlns:a16="http://schemas.microsoft.com/office/drawing/2014/main" id="{C9F547D0-1BC6-E8D8-FAB0-133ECC0B52B2}"/>
                </a:ext>
              </a:extLst>
            </p:cNvPr>
            <p:cNvSpPr/>
            <p:nvPr/>
          </p:nvSpPr>
          <p:spPr>
            <a:xfrm>
              <a:off x="9815581" y="2392985"/>
              <a:ext cx="1464617" cy="1059301"/>
            </a:xfrm>
            <a:custGeom>
              <a:avLst/>
              <a:gdLst>
                <a:gd name="connsiteX0" fmla="*/ 0 w 1464617"/>
                <a:gd name="connsiteY0" fmla="*/ 0 h 1059301"/>
                <a:gd name="connsiteX1" fmla="*/ 1464617 w 1464617"/>
                <a:gd name="connsiteY1" fmla="*/ 0 h 1059301"/>
                <a:gd name="connsiteX2" fmla="*/ 1464617 w 1464617"/>
                <a:gd name="connsiteY2" fmla="*/ 1059301 h 1059301"/>
                <a:gd name="connsiteX3" fmla="*/ 0 w 1464617"/>
                <a:gd name="connsiteY3" fmla="*/ 1059301 h 1059301"/>
                <a:gd name="connsiteX4" fmla="*/ 0 w 1464617"/>
                <a:gd name="connsiteY4" fmla="*/ 0 h 105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17" h="1059301">
                  <a:moveTo>
                    <a:pt x="0" y="0"/>
                  </a:moveTo>
                  <a:lnTo>
                    <a:pt x="1464617" y="0"/>
                  </a:lnTo>
                  <a:lnTo>
                    <a:pt x="1464617" y="1059301"/>
                  </a:lnTo>
                  <a:lnTo>
                    <a:pt x="0" y="1059301"/>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4130" tIns="24130" rIns="24130" bIns="24130" numCol="1" spcCol="1270" anchor="ctr" anchorCtr="0">
              <a:noAutofit/>
            </a:bodyPr>
            <a:lstStyle/>
            <a:p>
              <a:pPr marL="0" lvl="0" indent="0" algn="l" defTabSz="844550">
                <a:lnSpc>
                  <a:spcPct val="90000"/>
                </a:lnSpc>
                <a:spcBef>
                  <a:spcPct val="0"/>
                </a:spcBef>
                <a:spcAft>
                  <a:spcPct val="10000"/>
                </a:spcAft>
                <a:buNone/>
              </a:pPr>
              <a:r>
                <a:rPr lang="en-US" sz="1900" kern="1200">
                  <a:solidFill>
                    <a:srgbClr val="012169"/>
                  </a:solidFill>
                  <a:latin typeface="Poppins" panose="00000500000000000000" pitchFamily="2" charset="0"/>
                  <a:cs typeface="Poppins" panose="00000500000000000000" pitchFamily="2" charset="0"/>
                </a:rPr>
                <a:t>Alcohol</a:t>
              </a:r>
            </a:p>
          </p:txBody>
        </p:sp>
        <p:sp>
          <p:nvSpPr>
            <p:cNvPr id="9" name="Oval 8">
              <a:extLst>
                <a:ext uri="{FF2B5EF4-FFF2-40B4-BE49-F238E27FC236}">
                  <a16:creationId xmlns:a16="http://schemas.microsoft.com/office/drawing/2014/main" id="{0D751E21-F362-C701-0F4C-02B04284AFB3}"/>
                </a:ext>
              </a:extLst>
            </p:cNvPr>
            <p:cNvSpPr/>
            <p:nvPr/>
          </p:nvSpPr>
          <p:spPr>
            <a:xfrm>
              <a:off x="9061303" y="3620539"/>
              <a:ext cx="1094191" cy="1094497"/>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10" name="Freeform: Shape 9">
              <a:extLst>
                <a:ext uri="{FF2B5EF4-FFF2-40B4-BE49-F238E27FC236}">
                  <a16:creationId xmlns:a16="http://schemas.microsoft.com/office/drawing/2014/main" id="{01F51A19-7EBB-579D-1302-129B1AAE3E23}"/>
                </a:ext>
              </a:extLst>
            </p:cNvPr>
            <p:cNvSpPr/>
            <p:nvPr/>
          </p:nvSpPr>
          <p:spPr>
            <a:xfrm>
              <a:off x="10244592" y="3635991"/>
              <a:ext cx="1464617" cy="1059301"/>
            </a:xfrm>
            <a:custGeom>
              <a:avLst/>
              <a:gdLst>
                <a:gd name="connsiteX0" fmla="*/ 0 w 1464617"/>
                <a:gd name="connsiteY0" fmla="*/ 0 h 1059301"/>
                <a:gd name="connsiteX1" fmla="*/ 1464617 w 1464617"/>
                <a:gd name="connsiteY1" fmla="*/ 0 h 1059301"/>
                <a:gd name="connsiteX2" fmla="*/ 1464617 w 1464617"/>
                <a:gd name="connsiteY2" fmla="*/ 1059301 h 1059301"/>
                <a:gd name="connsiteX3" fmla="*/ 0 w 1464617"/>
                <a:gd name="connsiteY3" fmla="*/ 1059301 h 1059301"/>
                <a:gd name="connsiteX4" fmla="*/ 0 w 1464617"/>
                <a:gd name="connsiteY4" fmla="*/ 0 h 105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17" h="1059301">
                  <a:moveTo>
                    <a:pt x="0" y="0"/>
                  </a:moveTo>
                  <a:lnTo>
                    <a:pt x="1464617" y="0"/>
                  </a:lnTo>
                  <a:lnTo>
                    <a:pt x="1464617" y="1059301"/>
                  </a:lnTo>
                  <a:lnTo>
                    <a:pt x="0" y="1059301"/>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4130" tIns="24130" rIns="24130" bIns="24130" numCol="1" spcCol="1270" anchor="ctr" anchorCtr="0">
              <a:noAutofit/>
            </a:bodyPr>
            <a:lstStyle/>
            <a:p>
              <a:pPr marL="0" lvl="0" indent="0" algn="l" defTabSz="844550">
                <a:lnSpc>
                  <a:spcPct val="90000"/>
                </a:lnSpc>
                <a:spcBef>
                  <a:spcPct val="0"/>
                </a:spcBef>
                <a:spcAft>
                  <a:spcPct val="10000"/>
                </a:spcAft>
                <a:buNone/>
              </a:pPr>
              <a:r>
                <a:rPr lang="en-US" sz="1900" kern="1200">
                  <a:solidFill>
                    <a:srgbClr val="012169"/>
                  </a:solidFill>
                  <a:latin typeface="Poppins" panose="00000500000000000000" pitchFamily="2" charset="0"/>
                  <a:cs typeface="Poppins" panose="00000500000000000000" pitchFamily="2" charset="0"/>
                </a:rPr>
                <a:t>Weight</a:t>
              </a:r>
            </a:p>
          </p:txBody>
        </p:sp>
        <p:sp>
          <p:nvSpPr>
            <p:cNvPr id="12" name="Oval 11">
              <a:extLst>
                <a:ext uri="{FF2B5EF4-FFF2-40B4-BE49-F238E27FC236}">
                  <a16:creationId xmlns:a16="http://schemas.microsoft.com/office/drawing/2014/main" id="{7482790C-EA73-690F-F71F-148688F095EA}"/>
                </a:ext>
              </a:extLst>
            </p:cNvPr>
            <p:cNvSpPr/>
            <p:nvPr/>
          </p:nvSpPr>
          <p:spPr>
            <a:xfrm>
              <a:off x="8638395" y="4883288"/>
              <a:ext cx="1094191" cy="1094497"/>
            </a:xfrm>
            <a:prstGeom prst="ellipse">
              <a:avLst/>
            </a:prstGeom>
            <a:blipFill>
              <a:blip r:embed="rId4" cstate="print">
                <a:extLst>
                  <a:ext uri="{28A0092B-C50C-407E-A947-70E740481C1C}">
                    <a14:useLocalDpi xmlns:a14="http://schemas.microsoft.com/office/drawing/2010/main" val="0"/>
                  </a:ext>
                </a:extLst>
              </a:blip>
              <a:srcRect/>
              <a:stretch>
                <a:fillRect t="-2000" b="-2000"/>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13" name="Freeform: Shape 12">
              <a:extLst>
                <a:ext uri="{FF2B5EF4-FFF2-40B4-BE49-F238E27FC236}">
                  <a16:creationId xmlns:a16="http://schemas.microsoft.com/office/drawing/2014/main" id="{069A7292-850C-D7B3-3B94-5F5DAF1B3525}"/>
                </a:ext>
              </a:extLst>
            </p:cNvPr>
            <p:cNvSpPr/>
            <p:nvPr/>
          </p:nvSpPr>
          <p:spPr>
            <a:xfrm>
              <a:off x="9815581" y="4905607"/>
              <a:ext cx="1464617" cy="1059301"/>
            </a:xfrm>
            <a:custGeom>
              <a:avLst/>
              <a:gdLst>
                <a:gd name="connsiteX0" fmla="*/ 0 w 1464617"/>
                <a:gd name="connsiteY0" fmla="*/ 0 h 1059301"/>
                <a:gd name="connsiteX1" fmla="*/ 1464617 w 1464617"/>
                <a:gd name="connsiteY1" fmla="*/ 0 h 1059301"/>
                <a:gd name="connsiteX2" fmla="*/ 1464617 w 1464617"/>
                <a:gd name="connsiteY2" fmla="*/ 1059301 h 1059301"/>
                <a:gd name="connsiteX3" fmla="*/ 0 w 1464617"/>
                <a:gd name="connsiteY3" fmla="*/ 1059301 h 1059301"/>
                <a:gd name="connsiteX4" fmla="*/ 0 w 1464617"/>
                <a:gd name="connsiteY4" fmla="*/ 0 h 105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17" h="1059301">
                  <a:moveTo>
                    <a:pt x="0" y="0"/>
                  </a:moveTo>
                  <a:lnTo>
                    <a:pt x="1464617" y="0"/>
                  </a:lnTo>
                  <a:lnTo>
                    <a:pt x="1464617" y="1059301"/>
                  </a:lnTo>
                  <a:lnTo>
                    <a:pt x="0" y="1059301"/>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4130" tIns="24130" rIns="24130" bIns="24130" numCol="1" spcCol="1270" anchor="ctr" anchorCtr="0">
              <a:noAutofit/>
            </a:bodyPr>
            <a:lstStyle/>
            <a:p>
              <a:pPr marL="0" lvl="0" indent="0" algn="l" defTabSz="844550">
                <a:lnSpc>
                  <a:spcPct val="90000"/>
                </a:lnSpc>
                <a:spcBef>
                  <a:spcPct val="0"/>
                </a:spcBef>
                <a:spcAft>
                  <a:spcPct val="10000"/>
                </a:spcAft>
                <a:buNone/>
              </a:pPr>
              <a:r>
                <a:rPr lang="en-US" sz="1900" kern="1200">
                  <a:solidFill>
                    <a:srgbClr val="012169"/>
                  </a:solidFill>
                  <a:latin typeface="Poppins" panose="00000500000000000000" pitchFamily="2" charset="0"/>
                  <a:cs typeface="Poppins" panose="00000500000000000000" pitchFamily="2" charset="0"/>
                </a:rPr>
                <a:t>Inactivity</a:t>
              </a:r>
            </a:p>
          </p:txBody>
        </p:sp>
      </p:grpSp>
      <p:sp>
        <p:nvSpPr>
          <p:cNvPr id="2" name="TextBox 1">
            <a:extLst>
              <a:ext uri="{FF2B5EF4-FFF2-40B4-BE49-F238E27FC236}">
                <a16:creationId xmlns:a16="http://schemas.microsoft.com/office/drawing/2014/main" id="{E0C0F033-83AB-4DCD-A179-04D820622BD1}"/>
              </a:ext>
            </a:extLst>
          </p:cNvPr>
          <p:cNvSpPr txBox="1"/>
          <p:nvPr/>
        </p:nvSpPr>
        <p:spPr>
          <a:xfrm>
            <a:off x="865512" y="1496875"/>
            <a:ext cx="7725991" cy="4893647"/>
          </a:xfrm>
          <a:prstGeom prst="rect">
            <a:avLst/>
          </a:prstGeom>
          <a:noFill/>
        </p:spPr>
        <p:txBody>
          <a:bodyPr wrap="square" rtlCol="0">
            <a:spAutoFit/>
          </a:bodyPr>
          <a:lstStyle/>
          <a:p>
            <a:pPr algn="l"/>
            <a:r>
              <a:rPr lang="en-US" sz="2400" b="0" i="0">
                <a:solidFill>
                  <a:srgbClr val="1A1A1A"/>
                </a:solidFill>
                <a:effectLst/>
                <a:latin typeface="Source Sans Pro" panose="020B0503030403020204" pitchFamily="34" charset="0"/>
              </a:rPr>
              <a:t>About half of colorectal cancers in the US are attributable to these </a:t>
            </a:r>
            <a:r>
              <a:rPr lang="en-US" sz="2400" b="0" i="0">
                <a:solidFill>
                  <a:schemeClr val="accent1"/>
                </a:solidFill>
                <a:effectLst/>
                <a:latin typeface="Source Sans Pro" panose="020B0503030403020204" pitchFamily="34" charset="0"/>
                <a:hlinkClick r:id="rId5">
                  <a:extLst>
                    <a:ext uri="{A12FA001-AC4F-418D-AE19-62706E023703}">
                      <ahyp:hlinkClr xmlns:ahyp="http://schemas.microsoft.com/office/drawing/2018/hyperlinkcolor" val="tx"/>
                    </a:ext>
                  </a:extLst>
                </a:hlinkClick>
              </a:rPr>
              <a:t>potentially </a:t>
            </a:r>
            <a:r>
              <a:rPr lang="en-US" sz="2400" b="0" i="0" u="none" strike="noStrike">
                <a:solidFill>
                  <a:srgbClr val="1A1A1A"/>
                </a:solidFill>
                <a:effectLst/>
                <a:latin typeface="Source Sans Pro" panose="020B0503030403020204" pitchFamily="34" charset="0"/>
              </a:rPr>
              <a:t>modifiable risk factors:</a:t>
            </a:r>
            <a:endParaRPr lang="en-US" sz="2400" b="0" i="0">
              <a:solidFill>
                <a:srgbClr val="1A1A1A"/>
              </a:solidFill>
              <a:effectLst/>
              <a:latin typeface="Source Sans Pro" panose="020B0503030403020204" pitchFamily="34" charset="0"/>
            </a:endParaRPr>
          </a:p>
          <a:p>
            <a:pPr marL="742950" lvl="1" indent="-285750" algn="l">
              <a:buFont typeface="Arial" panose="020B0604020202020204" pitchFamily="34" charset="0"/>
              <a:buChar char="•"/>
            </a:pPr>
            <a:r>
              <a:rPr lang="en-US" sz="2400" b="0" i="0">
                <a:solidFill>
                  <a:srgbClr val="012169"/>
                </a:solidFill>
                <a:effectLst/>
                <a:latin typeface="Source Sans Pro" panose="020B0503030403020204" pitchFamily="34" charset="0"/>
              </a:rPr>
              <a:t>Carrying </a:t>
            </a:r>
            <a:r>
              <a:rPr lang="en-US" sz="2400" b="0" i="0">
                <a:solidFill>
                  <a:schemeClr val="accent1"/>
                </a:solidFill>
                <a:effectLst/>
                <a:latin typeface="Source Sans Pro" panose="020B0503030403020204" pitchFamily="34" charset="0"/>
                <a:hlinkClick r:id="rId6">
                  <a:extLst>
                    <a:ext uri="{A12FA001-AC4F-418D-AE19-62706E023703}">
                      <ahyp:hlinkClr xmlns:ahyp="http://schemas.microsoft.com/office/drawing/2018/hyperlinkcolor" val="tx"/>
                    </a:ext>
                  </a:extLst>
                </a:hlinkClick>
              </a:rPr>
              <a:t>excess body weight</a:t>
            </a:r>
            <a:endParaRPr lang="en-US" sz="2400" b="0" i="0">
              <a:solidFill>
                <a:schemeClr val="accent1"/>
              </a:solidFill>
              <a:effectLst/>
              <a:latin typeface="Source Sans Pro" panose="020B0503030403020204" pitchFamily="34" charset="0"/>
            </a:endParaRPr>
          </a:p>
          <a:p>
            <a:pPr marL="742950" lvl="1" indent="-285750" algn="l">
              <a:buFont typeface="Arial" panose="020B0604020202020204" pitchFamily="34" charset="0"/>
              <a:buChar char="•"/>
            </a:pPr>
            <a:r>
              <a:rPr lang="en-US" sz="2400" b="0" i="0">
                <a:solidFill>
                  <a:srgbClr val="012169"/>
                </a:solidFill>
                <a:effectLst/>
                <a:latin typeface="Source Sans Pro" panose="020B0503030403020204" pitchFamily="34" charset="0"/>
              </a:rPr>
              <a:t>Being </a:t>
            </a:r>
            <a:r>
              <a:rPr lang="en-US" sz="2400" b="0" i="0">
                <a:solidFill>
                  <a:schemeClr val="accent1"/>
                </a:solidFill>
                <a:effectLst/>
                <a:latin typeface="Source Sans Pro" panose="020B0503030403020204" pitchFamily="34" charset="0"/>
                <a:hlinkClick r:id="rId7">
                  <a:extLst>
                    <a:ext uri="{A12FA001-AC4F-418D-AE19-62706E023703}">
                      <ahyp:hlinkClr xmlns:ahyp="http://schemas.microsoft.com/office/drawing/2018/hyperlinkcolor" val="tx"/>
                    </a:ext>
                  </a:extLst>
                </a:hlinkClick>
              </a:rPr>
              <a:t>physically inactive </a:t>
            </a:r>
            <a:endParaRPr lang="en-US" sz="2400" b="0" i="0">
              <a:solidFill>
                <a:schemeClr val="accent1"/>
              </a:solidFill>
              <a:effectLst/>
              <a:latin typeface="Source Sans Pro" panose="020B0503030403020204" pitchFamily="34" charset="0"/>
            </a:endParaRPr>
          </a:p>
          <a:p>
            <a:pPr marL="742950" lvl="1" indent="-285750" algn="l">
              <a:buFont typeface="Arial" panose="020B0604020202020204" pitchFamily="34" charset="0"/>
              <a:buChar char="•"/>
            </a:pPr>
            <a:r>
              <a:rPr lang="en-US" sz="2400" b="0" i="0">
                <a:solidFill>
                  <a:schemeClr val="accent1"/>
                </a:solidFill>
                <a:effectLst/>
                <a:latin typeface="Source Sans Pro" panose="020B0503030403020204" pitchFamily="34" charset="0"/>
                <a:hlinkClick r:id="rId8">
                  <a:extLst>
                    <a:ext uri="{A12FA001-AC4F-418D-AE19-62706E023703}">
                      <ahyp:hlinkClr xmlns:ahyp="http://schemas.microsoft.com/office/drawing/2018/hyperlinkcolor" val="tx"/>
                    </a:ext>
                  </a:extLst>
                </a:hlinkClick>
              </a:rPr>
              <a:t>Smoking</a:t>
            </a:r>
            <a:r>
              <a:rPr lang="en-US" sz="2400" b="0" i="0">
                <a:solidFill>
                  <a:srgbClr val="012169"/>
                </a:solidFill>
                <a:effectLst/>
                <a:latin typeface="Source Sans Pro" panose="020B0503030403020204" pitchFamily="34" charset="0"/>
              </a:rPr>
              <a:t> for many years</a:t>
            </a:r>
          </a:p>
          <a:p>
            <a:pPr marL="742950" lvl="1" indent="-285750" algn="l">
              <a:buFont typeface="Arial" panose="020B0604020202020204" pitchFamily="34" charset="0"/>
              <a:buChar char="•"/>
            </a:pPr>
            <a:r>
              <a:rPr lang="en-US" sz="2400" b="0" i="0">
                <a:solidFill>
                  <a:srgbClr val="012169"/>
                </a:solidFill>
                <a:effectLst/>
                <a:latin typeface="Source Sans Pro" panose="020B0503030403020204" pitchFamily="34" charset="0"/>
              </a:rPr>
              <a:t>Eating too much red or </a:t>
            </a:r>
            <a:r>
              <a:rPr lang="en-US" sz="2400" b="0" i="0">
                <a:solidFill>
                  <a:schemeClr val="accent1"/>
                </a:solidFill>
                <a:effectLst/>
                <a:latin typeface="Source Sans Pro" panose="020B0503030403020204" pitchFamily="34" charset="0"/>
                <a:hlinkClick r:id="rId9">
                  <a:extLst>
                    <a:ext uri="{A12FA001-AC4F-418D-AE19-62706E023703}">
                      <ahyp:hlinkClr xmlns:ahyp="http://schemas.microsoft.com/office/drawing/2018/hyperlinkcolor" val="tx"/>
                    </a:ext>
                  </a:extLst>
                </a:hlinkClick>
              </a:rPr>
              <a:t>processed meat</a:t>
            </a:r>
            <a:endParaRPr lang="en-US" sz="2400" b="0" i="0">
              <a:solidFill>
                <a:schemeClr val="accent1"/>
              </a:solidFill>
              <a:effectLst/>
              <a:latin typeface="Source Sans Pro" panose="020B0503030403020204" pitchFamily="34" charset="0"/>
            </a:endParaRPr>
          </a:p>
          <a:p>
            <a:pPr marL="742950" lvl="1" indent="-285750" algn="l">
              <a:buFont typeface="Arial" panose="020B0604020202020204" pitchFamily="34" charset="0"/>
              <a:buChar char="•"/>
            </a:pPr>
            <a:r>
              <a:rPr lang="en-US" sz="2400" b="0" i="0">
                <a:solidFill>
                  <a:srgbClr val="012169"/>
                </a:solidFill>
                <a:effectLst/>
                <a:latin typeface="Source Sans Pro" panose="020B0503030403020204" pitchFamily="34" charset="0"/>
              </a:rPr>
              <a:t>Not eating enough foods with </a:t>
            </a:r>
            <a:r>
              <a:rPr lang="en-US" sz="2400" b="0" i="0">
                <a:solidFill>
                  <a:schemeClr val="accent1"/>
                </a:solidFill>
                <a:effectLst/>
                <a:latin typeface="Source Sans Pro" panose="020B0503030403020204" pitchFamily="34" charset="0"/>
                <a:hlinkClick r:id="rId10">
                  <a:extLst>
                    <a:ext uri="{A12FA001-AC4F-418D-AE19-62706E023703}">
                      <ahyp:hlinkClr xmlns:ahyp="http://schemas.microsoft.com/office/drawing/2018/hyperlinkcolor" val="tx"/>
                    </a:ext>
                  </a:extLst>
                </a:hlinkClick>
              </a:rPr>
              <a:t>calcium</a:t>
            </a:r>
            <a:r>
              <a:rPr lang="en-US" sz="2400" b="0" i="0">
                <a:solidFill>
                  <a:srgbClr val="012169"/>
                </a:solidFill>
                <a:effectLst/>
                <a:latin typeface="Source Sans Pro" panose="020B0503030403020204" pitchFamily="34" charset="0"/>
              </a:rPr>
              <a:t>, such as milk, fortified plant-based milk such as soy or almond milk, fortified orange juice, and tofu that contains calcium salt</a:t>
            </a:r>
          </a:p>
          <a:p>
            <a:pPr marL="742950" lvl="1" indent="-285750" algn="l">
              <a:buFont typeface="Arial" panose="020B0604020202020204" pitchFamily="34" charset="0"/>
              <a:buChar char="•"/>
            </a:pPr>
            <a:r>
              <a:rPr lang="en-US" sz="2400" b="0" i="0">
                <a:solidFill>
                  <a:srgbClr val="012169"/>
                </a:solidFill>
                <a:effectLst/>
                <a:latin typeface="Source Sans Pro" panose="020B0503030403020204" pitchFamily="34" charset="0"/>
              </a:rPr>
              <a:t>Drinking too much </a:t>
            </a:r>
            <a:r>
              <a:rPr lang="en-US" sz="2400" b="0" i="0">
                <a:solidFill>
                  <a:schemeClr val="accent1"/>
                </a:solidFill>
                <a:effectLst/>
                <a:latin typeface="Source Sans Pro" panose="020B0503030403020204" pitchFamily="34" charset="0"/>
                <a:hlinkClick r:id="rId11">
                  <a:extLst>
                    <a:ext uri="{A12FA001-AC4F-418D-AE19-62706E023703}">
                      <ahyp:hlinkClr xmlns:ahyp="http://schemas.microsoft.com/office/drawing/2018/hyperlinkcolor" val="tx"/>
                    </a:ext>
                  </a:extLst>
                </a:hlinkClick>
              </a:rPr>
              <a:t>alcohol</a:t>
            </a:r>
            <a:endParaRPr lang="en-US" sz="2400" b="0" i="0">
              <a:solidFill>
                <a:schemeClr val="accent1"/>
              </a:solidFill>
              <a:effectLst/>
              <a:latin typeface="Source Sans Pro" panose="020B0503030403020204" pitchFamily="34" charset="0"/>
            </a:endParaRPr>
          </a:p>
          <a:p>
            <a:pPr marL="742950" lvl="1" indent="-285750" algn="l">
              <a:buFont typeface="Arial" panose="020B0604020202020204" pitchFamily="34" charset="0"/>
              <a:buChar char="•"/>
            </a:pPr>
            <a:r>
              <a:rPr lang="en-US" sz="2400" b="0" i="0">
                <a:solidFill>
                  <a:schemeClr val="accent1"/>
                </a:solidFill>
                <a:effectLst/>
                <a:latin typeface="Source Sans Pro" panose="020B0503030403020204" pitchFamily="34" charset="0"/>
                <a:hlinkClick r:id="rId12">
                  <a:extLst>
                    <a:ext uri="{A12FA001-AC4F-418D-AE19-62706E023703}">
                      <ahyp:hlinkClr xmlns:ahyp="http://schemas.microsoft.com/office/drawing/2018/hyperlinkcolor" val="tx"/>
                    </a:ext>
                  </a:extLst>
                </a:hlinkClick>
              </a:rPr>
              <a:t>Eating very few fruits</a:t>
            </a:r>
            <a:r>
              <a:rPr lang="en-US" sz="2400" b="0" i="0">
                <a:solidFill>
                  <a:srgbClr val="012169"/>
                </a:solidFill>
                <a:effectLst/>
                <a:latin typeface="Source Sans Pro" panose="020B0503030403020204" pitchFamily="34" charset="0"/>
              </a:rPr>
              <a:t>, vegetables, and whole grains. </a:t>
            </a:r>
          </a:p>
          <a:p>
            <a:endParaRPr lang="en-US" sz="2400">
              <a:solidFill>
                <a:srgbClr val="403F41"/>
              </a:solidFill>
              <a:latin typeface="Source Sans Pro" panose="020B0503030403020204" pitchFamily="34" charset="0"/>
              <a:ea typeface="Source Sans Pro" panose="020B0503030403020204" pitchFamily="34" charset="0"/>
            </a:endParaRPr>
          </a:p>
        </p:txBody>
      </p:sp>
      <p:sp>
        <p:nvSpPr>
          <p:cNvPr id="15" name="Text Placeholder 7">
            <a:extLst>
              <a:ext uri="{FF2B5EF4-FFF2-40B4-BE49-F238E27FC236}">
                <a16:creationId xmlns:a16="http://schemas.microsoft.com/office/drawing/2014/main" id="{D40F0A4E-E6B1-4EF8-B48E-484A422DAB99}"/>
              </a:ext>
            </a:extLst>
          </p:cNvPr>
          <p:cNvSpPr txBox="1">
            <a:spLocks/>
          </p:cNvSpPr>
          <p:nvPr/>
        </p:nvSpPr>
        <p:spPr>
          <a:xfrm>
            <a:off x="1771136" y="432487"/>
            <a:ext cx="4918075" cy="222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03F4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03F4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3F4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200" b="1"/>
          </a:p>
        </p:txBody>
      </p:sp>
      <p:sp>
        <p:nvSpPr>
          <p:cNvPr id="18" name="Text Placeholder 7">
            <a:extLst>
              <a:ext uri="{FF2B5EF4-FFF2-40B4-BE49-F238E27FC236}">
                <a16:creationId xmlns:a16="http://schemas.microsoft.com/office/drawing/2014/main" id="{A2A92253-AF18-738C-C10D-6DC2F1EEC774}"/>
              </a:ext>
            </a:extLst>
          </p:cNvPr>
          <p:cNvSpPr txBox="1">
            <a:spLocks/>
          </p:cNvSpPr>
          <p:nvPr/>
        </p:nvSpPr>
        <p:spPr>
          <a:xfrm>
            <a:off x="366674" y="169893"/>
            <a:ext cx="9106163" cy="146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03F4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03F4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3F4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solidFill>
                  <a:srgbClr val="002060"/>
                </a:solidFill>
                <a:latin typeface="Poppins" panose="00000500000000000000" pitchFamily="2" charset="0"/>
                <a:cs typeface="Poppins" panose="00000500000000000000" pitchFamily="2" charset="0"/>
              </a:rPr>
              <a:t>RISK FACTORS FOR COLORECTAL CANCER</a:t>
            </a:r>
          </a:p>
        </p:txBody>
      </p:sp>
      <p:pic>
        <p:nvPicPr>
          <p:cNvPr id="3" name="Picture 2">
            <a:extLst>
              <a:ext uri="{FF2B5EF4-FFF2-40B4-BE49-F238E27FC236}">
                <a16:creationId xmlns:a16="http://schemas.microsoft.com/office/drawing/2014/main" id="{CB796DA7-2BC3-2C0F-666E-08319A876226}"/>
              </a:ext>
            </a:extLst>
          </p:cNvPr>
          <p:cNvPicPr>
            <a:picLocks noChangeAspect="1"/>
          </p:cNvPicPr>
          <p:nvPr/>
        </p:nvPicPr>
        <p:blipFill>
          <a:blip r:embed="rId13"/>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315017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9FD35159-B9F1-5648-AD38-CC19AFE7E203}"/>
              </a:ext>
            </a:extLst>
          </p:cNvPr>
          <p:cNvSpPr>
            <a:spLocks noGrp="1"/>
          </p:cNvSpPr>
          <p:nvPr>
            <p:ph type="body" sz="quarter" idx="15"/>
          </p:nvPr>
        </p:nvSpPr>
        <p:spPr>
          <a:xfrm>
            <a:off x="7506547" y="2126933"/>
            <a:ext cx="4267200" cy="3848460"/>
          </a:xfrm>
          <a:solidFill>
            <a:srgbClr val="C00000"/>
          </a:solidFill>
        </p:spPr>
        <p:txBody>
          <a:bodyPr>
            <a:normAutofit/>
          </a:bodyPr>
          <a:lstStyle/>
          <a:p>
            <a:endParaRPr lang="en-US">
              <a:solidFill>
                <a:srgbClr val="C00000"/>
              </a:solidFill>
            </a:endParaRPr>
          </a:p>
        </p:txBody>
      </p:sp>
      <p:sp>
        <p:nvSpPr>
          <p:cNvPr id="35" name="Title 34">
            <a:extLst>
              <a:ext uri="{FF2B5EF4-FFF2-40B4-BE49-F238E27FC236}">
                <a16:creationId xmlns:a16="http://schemas.microsoft.com/office/drawing/2014/main" id="{FE5A831E-4B23-F841-BDA7-2663B388F337}"/>
              </a:ext>
            </a:extLst>
          </p:cNvPr>
          <p:cNvSpPr>
            <a:spLocks noGrp="1"/>
          </p:cNvSpPr>
          <p:nvPr>
            <p:ph type="ctrTitle"/>
          </p:nvPr>
        </p:nvSpPr>
        <p:spPr>
          <a:xfrm>
            <a:off x="405050" y="1234027"/>
            <a:ext cx="9337040" cy="731521"/>
          </a:xfrm>
        </p:spPr>
        <p:txBody>
          <a:bodyPr>
            <a:noAutofit/>
          </a:bodyPr>
          <a:lstStyle/>
          <a:p>
            <a:pPr>
              <a:tabLst>
                <a:tab pos="1020763" algn="l"/>
              </a:tabLst>
            </a:pPr>
            <a:r>
              <a:rPr lang="en-US" b="1">
                <a:solidFill>
                  <a:srgbClr val="002060"/>
                </a:solidFill>
                <a:latin typeface="Poppins" panose="00000500000000000000" pitchFamily="2" charset="0"/>
                <a:cs typeface="Poppins" panose="00000500000000000000" pitchFamily="2" charset="0"/>
              </a:rPr>
              <a:t>RISK FACTORS FOR PEOPLE AT AVERAGE RISK FOR                </a:t>
            </a:r>
            <a:br>
              <a:rPr lang="en-US" b="1">
                <a:solidFill>
                  <a:srgbClr val="002060"/>
                </a:solidFill>
                <a:latin typeface="Poppins" panose="00000500000000000000" pitchFamily="2" charset="0"/>
                <a:cs typeface="Poppins" panose="00000500000000000000" pitchFamily="2" charset="0"/>
              </a:rPr>
            </a:br>
            <a:r>
              <a:rPr lang="en-US" b="1">
                <a:solidFill>
                  <a:srgbClr val="002060"/>
                </a:solidFill>
                <a:latin typeface="Poppins" panose="00000500000000000000" pitchFamily="2" charset="0"/>
                <a:cs typeface="Poppins" panose="00000500000000000000" pitchFamily="2" charset="0"/>
              </a:rPr>
              <a:t>COLORECTAL CANCER</a:t>
            </a:r>
          </a:p>
        </p:txBody>
      </p:sp>
      <p:sp>
        <p:nvSpPr>
          <p:cNvPr id="11" name="TextBox 10">
            <a:extLst>
              <a:ext uri="{FF2B5EF4-FFF2-40B4-BE49-F238E27FC236}">
                <a16:creationId xmlns:a16="http://schemas.microsoft.com/office/drawing/2014/main" id="{5DAC7777-445E-42EF-BE44-5AE98C642271}"/>
              </a:ext>
            </a:extLst>
          </p:cNvPr>
          <p:cNvSpPr txBox="1"/>
          <p:nvPr/>
        </p:nvSpPr>
        <p:spPr>
          <a:xfrm>
            <a:off x="223519" y="2227054"/>
            <a:ext cx="6905637" cy="2862322"/>
          </a:xfrm>
          <a:prstGeom prst="rect">
            <a:avLst/>
          </a:prstGeom>
          <a:noFill/>
        </p:spPr>
        <p:txBody>
          <a:bodyPr wrap="square">
            <a:spAutoFit/>
          </a:bodyPr>
          <a:lstStyle/>
          <a:p>
            <a:pPr marL="628650" indent="-285750">
              <a:buFont typeface="Arial" panose="020B0604020202020204" pitchFamily="34" charset="0"/>
              <a:buChar char="•"/>
              <a:defRPr/>
            </a:pPr>
            <a:r>
              <a:rPr lang="en-US" sz="2000" b="1">
                <a:solidFill>
                  <a:srgbClr val="002060"/>
                </a:solidFill>
                <a:latin typeface="Poppins" panose="00000500000000000000" pitchFamily="2" charset="0"/>
                <a:ea typeface="Source Sans Pro" panose="020B0503030403020204" pitchFamily="34" charset="0"/>
                <a:cs typeface="Poppins" panose="00000500000000000000" pitchFamily="2" charset="0"/>
              </a:rPr>
              <a:t>Age </a:t>
            </a:r>
          </a:p>
          <a:p>
            <a:pPr marL="1085850" lvl="1" indent="-342900">
              <a:buFont typeface="Arial" panose="020B0604020202020204" pitchFamily="34" charset="0"/>
              <a:buChar char="•"/>
              <a:defRP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9 out of every 10 of Colorectal Cancers are found in men and women age 50 and older.</a:t>
            </a:r>
          </a:p>
          <a:p>
            <a:pPr marL="742950" lvl="1">
              <a:defRPr/>
            </a:pPr>
            <a:endPar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endParaRPr>
          </a:p>
          <a:p>
            <a:pPr marL="628650" indent="-285750">
              <a:buFont typeface="Arial" panose="020B0604020202020204" pitchFamily="34" charset="0"/>
              <a:buChar char="•"/>
              <a:defRPr/>
            </a:pPr>
            <a:r>
              <a:rPr lang="en-US" sz="2000" b="1">
                <a:solidFill>
                  <a:srgbClr val="002060"/>
                </a:solidFill>
                <a:latin typeface="Poppins" panose="00000500000000000000" pitchFamily="2" charset="0"/>
                <a:ea typeface="Source Sans Pro" panose="020B0503030403020204" pitchFamily="34" charset="0"/>
                <a:cs typeface="Poppins" panose="00000500000000000000" pitchFamily="2" charset="0"/>
              </a:rPr>
              <a:t>Diet </a:t>
            </a:r>
          </a:p>
          <a:p>
            <a:pPr marL="1085850" lvl="1" indent="-342900">
              <a:buFont typeface="Arial" panose="020B0604020202020204" pitchFamily="34" charset="0"/>
              <a:buChar char="•"/>
              <a:defRP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High in red meats (like beef, pork, or lamb)</a:t>
            </a:r>
          </a:p>
          <a:p>
            <a:pPr marL="1085850" lvl="1" indent="-342900">
              <a:buFont typeface="Arial" panose="020B0604020202020204" pitchFamily="34" charset="0"/>
              <a:buChar char="•"/>
              <a:defRP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High in processed meats (like hot dogs, bacon, or cold cuts)</a:t>
            </a:r>
            <a:endPar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sym typeface="Wingdings" pitchFamily="2" charset="2"/>
            </a:endParaRPr>
          </a:p>
          <a:p>
            <a:pPr marL="1085850" lvl="1" indent="-342900">
              <a:buFont typeface="Arial" panose="020B0604020202020204" pitchFamily="34" charset="0"/>
              <a:buChar char="•"/>
              <a:defRP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sym typeface="Wingdings" pitchFamily="2" charset="2"/>
              </a:rPr>
              <a:t>Not enough fruits and vegetables</a:t>
            </a:r>
            <a:endPar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endParaRPr>
          </a:p>
        </p:txBody>
      </p:sp>
      <p:pic>
        <p:nvPicPr>
          <p:cNvPr id="9" name="Picture Placeholder 8">
            <a:extLst>
              <a:ext uri="{FF2B5EF4-FFF2-40B4-BE49-F238E27FC236}">
                <a16:creationId xmlns:a16="http://schemas.microsoft.com/office/drawing/2014/main" id="{5824BA1F-0A56-466D-AB6C-4D55D762B40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2528" t="1928" r="39537" b="-1928"/>
          <a:stretch/>
        </p:blipFill>
        <p:spPr>
          <a:xfrm>
            <a:off x="8575041" y="579966"/>
            <a:ext cx="3616960" cy="4068645"/>
          </a:xfrm>
          <a:prstGeom prst="rect">
            <a:avLst/>
          </a:prstGeom>
          <a:ln>
            <a:noFill/>
          </a:ln>
          <a:effectLst>
            <a:outerShdw sx="1000" sy="1000" algn="tl" rotWithShape="0">
              <a:srgbClr val="333333"/>
            </a:outerShdw>
          </a:effectLst>
        </p:spPr>
      </p:pic>
      <p:pic>
        <p:nvPicPr>
          <p:cNvPr id="10" name="Picture 9">
            <a:extLst>
              <a:ext uri="{FF2B5EF4-FFF2-40B4-BE49-F238E27FC236}">
                <a16:creationId xmlns:a16="http://schemas.microsoft.com/office/drawing/2014/main" id="{E914D848-0807-410A-B42B-7D8D1D75BA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5050" y="5612387"/>
            <a:ext cx="197188" cy="726012"/>
          </a:xfrm>
          <a:prstGeom prst="rect">
            <a:avLst/>
          </a:prstGeom>
        </p:spPr>
      </p:pic>
    </p:spTree>
    <p:extLst>
      <p:ext uri="{BB962C8B-B14F-4D97-AF65-F5344CB8AC3E}">
        <p14:creationId xmlns:p14="http://schemas.microsoft.com/office/powerpoint/2010/main" val="182986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AD3969-A209-48E4-AAAA-8AD3B01128F5}"/>
              </a:ext>
            </a:extLst>
          </p:cNvPr>
          <p:cNvSpPr txBox="1"/>
          <p:nvPr/>
        </p:nvSpPr>
        <p:spPr>
          <a:xfrm>
            <a:off x="961103" y="1583075"/>
            <a:ext cx="9815361" cy="4739759"/>
          </a:xfrm>
          <a:prstGeom prst="rect">
            <a:avLst/>
          </a:prstGeom>
          <a:noFill/>
        </p:spPr>
        <p:txBody>
          <a:bodyPr wrap="square">
            <a:spAutoFit/>
          </a:bodyPr>
          <a:lstStyle/>
          <a:p>
            <a:pPr>
              <a:defRP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The following conditions place you at an increased or higher than average risk:</a:t>
            </a:r>
          </a:p>
          <a:p>
            <a:pPr marL="685800" indent="-342900">
              <a:buFont typeface="Arial" panose="020B0604020202020204" pitchFamily="34" charset="0"/>
              <a:buChar char="•"/>
              <a:defRP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A personal history of</a:t>
            </a:r>
          </a:p>
          <a:p>
            <a:pPr marL="1085850" lvl="1" indent="-342900">
              <a:buFont typeface="Courier New" panose="02070309020205020404" pitchFamily="49" charset="0"/>
              <a:buChar char="o"/>
              <a:defRP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Polyps</a:t>
            </a:r>
          </a:p>
          <a:p>
            <a:pPr marL="1085850" lvl="1" indent="-342900">
              <a:buFont typeface="Courier New" panose="02070309020205020404" pitchFamily="49" charset="0"/>
              <a:buChar char="o"/>
              <a:defRP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Colorectal Cancer</a:t>
            </a:r>
          </a:p>
          <a:p>
            <a:pPr marL="1085850" lvl="1" indent="-342900">
              <a:buFont typeface="Courier New" panose="02070309020205020404" pitchFamily="49" charset="0"/>
              <a:buChar char="o"/>
              <a:defRP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Inflammatory bowel disease </a:t>
            </a:r>
          </a:p>
          <a:p>
            <a:pPr marL="1485900" lvl="2" indent="-342900">
              <a:buFont typeface="Wingdings" panose="05000000000000000000" pitchFamily="2" charset="2"/>
              <a:buChar char="§"/>
              <a:defRP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Ulcerative Colitis</a:t>
            </a:r>
          </a:p>
          <a:p>
            <a:pPr marL="1485900" lvl="2" indent="-342900">
              <a:buFont typeface="Wingdings" panose="05000000000000000000" pitchFamily="2" charset="2"/>
              <a:buChar char="§"/>
              <a:defRP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Crohn's Disease</a:t>
            </a:r>
          </a:p>
          <a:p>
            <a:pPr marL="1143000" lvl="2">
              <a:defRPr/>
            </a:pPr>
            <a:endPar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endParaRPr>
          </a:p>
          <a:p>
            <a:pPr marL="800100" lvl="1" indent="-342900">
              <a:buFont typeface="Arial" panose="020B0604020202020204" pitchFamily="34" charset="0"/>
              <a:buChar char="•"/>
              <a:defRP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A family history of Colorectal Cancer or polyps</a:t>
            </a:r>
          </a:p>
          <a:p>
            <a:pPr marL="800100" lvl="1" indent="-342900">
              <a:buFont typeface="Arial" panose="020B0604020202020204" pitchFamily="34" charset="0"/>
              <a:buChar char="•"/>
              <a:defRP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Hereditary Colorectal Cancer syndrome</a:t>
            </a:r>
            <a:endParaRPr lang="en-US" sz="2000" i="1">
              <a:solidFill>
                <a:srgbClr val="002060"/>
              </a:solidFill>
              <a:latin typeface="Poppins" panose="00000500000000000000" pitchFamily="2" charset="0"/>
              <a:ea typeface="Source Sans Pro" panose="020B0503030403020204" pitchFamily="34" charset="0"/>
              <a:cs typeface="Poppins" panose="00000500000000000000" pitchFamily="2" charset="0"/>
            </a:endParaRPr>
          </a:p>
          <a:p>
            <a:pPr marL="742950" lvl="1" algn="r">
              <a:defRPr/>
            </a:pPr>
            <a:endParaRPr lang="en-US" sz="2000" i="1">
              <a:solidFill>
                <a:srgbClr val="002060"/>
              </a:solidFill>
              <a:latin typeface="Poppins" panose="00000500000000000000" pitchFamily="2" charset="0"/>
              <a:ea typeface="Source Sans Pro" panose="020B0503030403020204" pitchFamily="34" charset="0"/>
              <a:cs typeface="Poppins" panose="00000500000000000000" pitchFamily="2" charset="0"/>
            </a:endParaRPr>
          </a:p>
          <a:p>
            <a:pPr marL="0" lvl="1" algn="just">
              <a:defRPr/>
            </a:pPr>
            <a:r>
              <a:rPr lang="en-US" sz="2000" b="1">
                <a:solidFill>
                  <a:srgbClr val="002060"/>
                </a:solidFill>
                <a:latin typeface="Poppins" panose="00000500000000000000" pitchFamily="2" charset="0"/>
                <a:ea typeface="Source Sans Pro" panose="020B0503030403020204" pitchFamily="34" charset="0"/>
                <a:cs typeface="Poppins" panose="00000500000000000000" pitchFamily="2" charset="0"/>
              </a:rPr>
              <a:t>If you have any of these conditions, talk with your doctor about starting testing at an earlier age.</a:t>
            </a:r>
          </a:p>
          <a:p>
            <a:pPr marL="342900">
              <a:defRPr/>
            </a:pPr>
            <a:endParaRPr lang="en-US" sz="2200" b="1">
              <a:solidFill>
                <a:srgbClr val="403F41"/>
              </a:solidFill>
              <a:latin typeface="Source Sans Pro" panose="020B0503030403020204" pitchFamily="34" charset="0"/>
              <a:ea typeface="Source Sans Pro" panose="020B0503030403020204" pitchFamily="34" charset="0"/>
              <a:cs typeface="ＭＳ Ｐゴシック" charset="-128"/>
            </a:endParaRPr>
          </a:p>
        </p:txBody>
      </p:sp>
      <p:sp>
        <p:nvSpPr>
          <p:cNvPr id="15" name="Text Placeholder 7">
            <a:extLst>
              <a:ext uri="{FF2B5EF4-FFF2-40B4-BE49-F238E27FC236}">
                <a16:creationId xmlns:a16="http://schemas.microsoft.com/office/drawing/2014/main" id="{D40F0A4E-E6B1-4EF8-B48E-484A422DAB99}"/>
              </a:ext>
            </a:extLst>
          </p:cNvPr>
          <p:cNvSpPr txBox="1">
            <a:spLocks/>
          </p:cNvSpPr>
          <p:nvPr/>
        </p:nvSpPr>
        <p:spPr>
          <a:xfrm>
            <a:off x="193040" y="462145"/>
            <a:ext cx="11309149" cy="5743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03F4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03F4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3F4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solidFill>
                  <a:srgbClr val="002060"/>
                </a:solidFill>
                <a:latin typeface="Poppins" panose="00000500000000000000" pitchFamily="2" charset="0"/>
                <a:cs typeface="Poppins" panose="00000500000000000000" pitchFamily="2" charset="0"/>
              </a:rPr>
              <a:t>RISK FACTORS FOR PEOPLE AT HIGH RISK FOR COLORECTAL CANCER</a:t>
            </a:r>
          </a:p>
        </p:txBody>
      </p:sp>
      <p:sp>
        <p:nvSpPr>
          <p:cNvPr id="16" name="TextBox 15">
            <a:extLst>
              <a:ext uri="{FF2B5EF4-FFF2-40B4-BE49-F238E27FC236}">
                <a16:creationId xmlns:a16="http://schemas.microsoft.com/office/drawing/2014/main" id="{1EF43F98-1B1C-478F-BFB5-170F5187B919}"/>
              </a:ext>
            </a:extLst>
          </p:cNvPr>
          <p:cNvSpPr txBox="1"/>
          <p:nvPr/>
        </p:nvSpPr>
        <p:spPr>
          <a:xfrm>
            <a:off x="1415536" y="1213743"/>
            <a:ext cx="8657923" cy="369332"/>
          </a:xfrm>
          <a:prstGeom prst="rect">
            <a:avLst/>
          </a:prstGeom>
          <a:noFill/>
        </p:spPr>
        <p:txBody>
          <a:bodyPr wrap="square" rtlCol="0">
            <a:spAutoFit/>
          </a:bodyPr>
          <a:lstStyle/>
          <a:p>
            <a:endParaRPr lang="en-US"/>
          </a:p>
        </p:txBody>
      </p:sp>
      <p:pic>
        <p:nvPicPr>
          <p:cNvPr id="2" name="Picture 1">
            <a:extLst>
              <a:ext uri="{FF2B5EF4-FFF2-40B4-BE49-F238E27FC236}">
                <a16:creationId xmlns:a16="http://schemas.microsoft.com/office/drawing/2014/main" id="{09C4BD04-4F15-A790-7B80-1EC5E510E3DB}"/>
              </a:ext>
            </a:extLst>
          </p:cNvPr>
          <p:cNvPicPr>
            <a:picLocks noChangeAspect="1"/>
          </p:cNvPicPr>
          <p:nvPr/>
        </p:nvPicPr>
        <p:blipFill>
          <a:blip r:embed="rId2"/>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337358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FF080C-A9D3-E4AE-0726-2E6A76579115}"/>
              </a:ext>
            </a:extLst>
          </p:cNvPr>
          <p:cNvSpPr txBox="1"/>
          <p:nvPr/>
        </p:nvSpPr>
        <p:spPr>
          <a:xfrm>
            <a:off x="481013" y="3752849"/>
            <a:ext cx="32908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a:latin typeface="+mj-lt"/>
                <a:ea typeface="+mj-ea"/>
                <a:cs typeface="+mj-cs"/>
              </a:rPr>
              <a:t>COLORECTAL CANCER SCREENING  RECOMMENDATIONS &amp; TESTS</a:t>
            </a:r>
            <a:br>
              <a:rPr lang="en-US" sz="2800">
                <a:latin typeface="+mj-lt"/>
                <a:ea typeface="+mj-ea"/>
                <a:cs typeface="+mj-cs"/>
              </a:rPr>
            </a:br>
            <a:endParaRPr lang="en-US" sz="2800">
              <a:latin typeface="+mj-lt"/>
              <a:ea typeface="+mj-ea"/>
              <a:cs typeface="+mj-cs"/>
            </a:endParaRPr>
          </a:p>
        </p:txBody>
      </p:sp>
      <p:pic>
        <p:nvPicPr>
          <p:cNvPr id="3" name="Picture Placeholder 7" descr="A picture containing person&#10;&#10;Description automatically generated">
            <a:extLst>
              <a:ext uri="{FF2B5EF4-FFF2-40B4-BE49-F238E27FC236}">
                <a16:creationId xmlns:a16="http://schemas.microsoft.com/office/drawing/2014/main" id="{F779406B-514E-AE35-39C2-B23997E9E46D}"/>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6738" b="1673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TextBox 6">
            <a:extLst>
              <a:ext uri="{FF2B5EF4-FFF2-40B4-BE49-F238E27FC236}">
                <a16:creationId xmlns:a16="http://schemas.microsoft.com/office/drawing/2014/main" id="{B34E3DEA-B756-4DD5-A321-D7AD1335E54F}"/>
              </a:ext>
            </a:extLst>
          </p:cNvPr>
          <p:cNvSpPr txBox="1"/>
          <p:nvPr/>
        </p:nvSpPr>
        <p:spPr>
          <a:xfrm>
            <a:off x="4223982" y="3576577"/>
            <a:ext cx="7485413" cy="3281423"/>
          </a:xfrm>
          <a:prstGeom prst="rect">
            <a:avLst/>
          </a:prstGeom>
        </p:spPr>
        <p:txBody>
          <a:bodyPr vert="horz" lIns="91440" tIns="45720" rIns="91440" bIns="45720" rtlCol="0" anchor="ctr">
            <a:normAutofit fontScale="92500" lnSpcReduction="20000"/>
          </a:bodyPr>
          <a:lstStyle/>
          <a:p>
            <a:pPr marL="342900" indent="-228600">
              <a:lnSpc>
                <a:spcPct val="90000"/>
              </a:lnSpc>
              <a:spcAft>
                <a:spcPts val="600"/>
              </a:spcAft>
              <a:buFont typeface="Arial" panose="020B0604020202020204" pitchFamily="34" charset="0"/>
              <a:buChar char="•"/>
              <a:defRPr/>
            </a:pPr>
            <a:r>
              <a:rPr lang="en-US" sz="2000" b="1"/>
              <a:t>Colorectal Cancer is often preventable and can almost always be treated successfully if found early.</a:t>
            </a:r>
          </a:p>
          <a:p>
            <a:pPr marL="342900" indent="-228600">
              <a:lnSpc>
                <a:spcPct val="90000"/>
              </a:lnSpc>
              <a:spcAft>
                <a:spcPts val="600"/>
              </a:spcAft>
              <a:buFont typeface="Arial" panose="020B0604020202020204" pitchFamily="34" charset="0"/>
              <a:buChar char="•"/>
              <a:defRPr/>
            </a:pPr>
            <a:endParaRPr lang="en-US" sz="2000"/>
          </a:p>
          <a:p>
            <a:pPr marL="342900" indent="-228600">
              <a:lnSpc>
                <a:spcPct val="90000"/>
              </a:lnSpc>
              <a:spcAft>
                <a:spcPts val="600"/>
              </a:spcAft>
              <a:buFont typeface="Arial" panose="020B0604020202020204" pitchFamily="34" charset="0"/>
              <a:buChar char="•"/>
              <a:defRPr/>
            </a:pPr>
            <a:r>
              <a:rPr lang="en-US" sz="2000"/>
              <a:t>Beginning at age 45, people at average risk should talk to their  doctor about what screening test for Colorectal Cancer is best for them.</a:t>
            </a:r>
          </a:p>
          <a:p>
            <a:pPr marL="342900" indent="-228600">
              <a:lnSpc>
                <a:spcPct val="90000"/>
              </a:lnSpc>
              <a:spcAft>
                <a:spcPts val="600"/>
              </a:spcAft>
              <a:buFont typeface="Arial" panose="020B0604020202020204" pitchFamily="34" charset="0"/>
              <a:buChar char="•"/>
              <a:defRPr/>
            </a:pPr>
            <a:endParaRPr lang="en-US" sz="2000"/>
          </a:p>
          <a:p>
            <a:pPr marL="342900" indent="-228600">
              <a:lnSpc>
                <a:spcPct val="90000"/>
              </a:lnSpc>
              <a:spcAft>
                <a:spcPts val="600"/>
              </a:spcAft>
              <a:buFont typeface="Arial" panose="020B0604020202020204" pitchFamily="34" charset="0"/>
              <a:buChar char="•"/>
              <a:defRPr/>
            </a:pPr>
            <a:r>
              <a:rPr lang="en-US" sz="2000"/>
              <a:t>There are several tests used to help find Colorectal Cancer early.  No matter which test you choose, the most important thing is to get tested.</a:t>
            </a:r>
          </a:p>
          <a:p>
            <a:pPr marL="342900" indent="-228600">
              <a:lnSpc>
                <a:spcPct val="90000"/>
              </a:lnSpc>
              <a:spcAft>
                <a:spcPts val="600"/>
              </a:spcAft>
              <a:buFont typeface="Arial" panose="020B0604020202020204" pitchFamily="34" charset="0"/>
              <a:buChar char="•"/>
              <a:defRPr/>
            </a:pPr>
            <a:endParaRPr lang="en-US" sz="2000"/>
          </a:p>
          <a:p>
            <a:pPr marL="342900" indent="-228600">
              <a:lnSpc>
                <a:spcPct val="90000"/>
              </a:lnSpc>
              <a:spcAft>
                <a:spcPts val="600"/>
              </a:spcAft>
              <a:buFont typeface="Arial" panose="020B0604020202020204" pitchFamily="34" charset="0"/>
              <a:buChar char="•"/>
              <a:defRPr/>
            </a:pPr>
            <a:r>
              <a:rPr lang="en-US" sz="2000"/>
              <a:t>People at increased or high risk of Colorectal Cancer may need to start Colorectal Cancer screening before age 45, be screened more often, and/or get specific tests. </a:t>
            </a:r>
          </a:p>
        </p:txBody>
      </p:sp>
      <p:sp>
        <p:nvSpPr>
          <p:cNvPr id="15" name="Text Placeholder 7">
            <a:extLst>
              <a:ext uri="{FF2B5EF4-FFF2-40B4-BE49-F238E27FC236}">
                <a16:creationId xmlns:a16="http://schemas.microsoft.com/office/drawing/2014/main" id="{D40F0A4E-E6B1-4EF8-B48E-484A422DAB99}"/>
              </a:ext>
            </a:extLst>
          </p:cNvPr>
          <p:cNvSpPr txBox="1">
            <a:spLocks/>
          </p:cNvSpPr>
          <p:nvPr/>
        </p:nvSpPr>
        <p:spPr>
          <a:xfrm>
            <a:off x="1771136" y="432487"/>
            <a:ext cx="4918075" cy="222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03F4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03F4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3F4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200" b="1"/>
          </a:p>
        </p:txBody>
      </p:sp>
      <p:sp>
        <p:nvSpPr>
          <p:cNvPr id="6" name="Content Placeholder 2">
            <a:extLst>
              <a:ext uri="{FF2B5EF4-FFF2-40B4-BE49-F238E27FC236}">
                <a16:creationId xmlns:a16="http://schemas.microsoft.com/office/drawing/2014/main" id="{8C766C89-7259-4CAC-B4AE-8FD034CB6F89}"/>
              </a:ext>
            </a:extLst>
          </p:cNvPr>
          <p:cNvSpPr txBox="1">
            <a:spLocks/>
          </p:cNvSpPr>
          <p:nvPr/>
        </p:nvSpPr>
        <p:spPr>
          <a:xfrm>
            <a:off x="2057400" y="1739396"/>
            <a:ext cx="8077200" cy="4402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03F4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03F4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3F4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b="1"/>
          </a:p>
          <a:p>
            <a:endParaRPr lang="en-US"/>
          </a:p>
        </p:txBody>
      </p:sp>
      <p:pic>
        <p:nvPicPr>
          <p:cNvPr id="4" name="Picture 3">
            <a:extLst>
              <a:ext uri="{FF2B5EF4-FFF2-40B4-BE49-F238E27FC236}">
                <a16:creationId xmlns:a16="http://schemas.microsoft.com/office/drawing/2014/main" id="{1E0F6F3B-2F52-E51F-7A23-AF98411F8D3D}"/>
              </a:ext>
            </a:extLst>
          </p:cNvPr>
          <p:cNvPicPr>
            <a:picLocks noChangeAspect="1"/>
          </p:cNvPicPr>
          <p:nvPr/>
        </p:nvPicPr>
        <p:blipFill>
          <a:blip r:embed="rId3"/>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247170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7">
            <a:extLst>
              <a:ext uri="{FF2B5EF4-FFF2-40B4-BE49-F238E27FC236}">
                <a16:creationId xmlns:a16="http://schemas.microsoft.com/office/drawing/2014/main" id="{D40F0A4E-E6B1-4EF8-B48E-484A422DAB99}"/>
              </a:ext>
            </a:extLst>
          </p:cNvPr>
          <p:cNvSpPr txBox="1">
            <a:spLocks/>
          </p:cNvSpPr>
          <p:nvPr/>
        </p:nvSpPr>
        <p:spPr>
          <a:xfrm>
            <a:off x="1771136" y="432487"/>
            <a:ext cx="4918075" cy="222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03F4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03F4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3F4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200" b="1"/>
          </a:p>
        </p:txBody>
      </p:sp>
      <p:sp>
        <p:nvSpPr>
          <p:cNvPr id="16" name="TextBox 15">
            <a:extLst>
              <a:ext uri="{FF2B5EF4-FFF2-40B4-BE49-F238E27FC236}">
                <a16:creationId xmlns:a16="http://schemas.microsoft.com/office/drawing/2014/main" id="{1EF43F98-1B1C-478F-BFB5-170F5187B919}"/>
              </a:ext>
            </a:extLst>
          </p:cNvPr>
          <p:cNvSpPr txBox="1"/>
          <p:nvPr/>
        </p:nvSpPr>
        <p:spPr>
          <a:xfrm>
            <a:off x="121920" y="42485"/>
            <a:ext cx="12263120" cy="1692771"/>
          </a:xfrm>
          <a:prstGeom prst="rect">
            <a:avLst/>
          </a:prstGeom>
          <a:noFill/>
        </p:spPr>
        <p:txBody>
          <a:bodyPr wrap="square" rtlCol="0">
            <a:spAutoFit/>
          </a:bodyPr>
          <a:lstStyle/>
          <a:p>
            <a:r>
              <a:rPr lang="en-US" sz="4000" b="1">
                <a:solidFill>
                  <a:srgbClr val="002060"/>
                </a:solidFill>
                <a:latin typeface="Poppins" panose="00000500000000000000" pitchFamily="2" charset="0"/>
                <a:ea typeface="Source Sans Pro" panose="020B0503030403020204" pitchFamily="34" charset="0"/>
                <a:cs typeface="Poppins" panose="00000500000000000000" pitchFamily="2" charset="0"/>
              </a:rPr>
              <a:t>ACS RECOMMENDATIONS FOR THE EARLY DETECTION OF COLORECTAL CANCER                    </a:t>
            </a:r>
            <a:r>
              <a:rPr lang="en-US" sz="2400" b="1" i="1">
                <a:solidFill>
                  <a:srgbClr val="002060"/>
                </a:solidFill>
                <a:latin typeface="Poppins" panose="00000500000000000000" pitchFamily="2" charset="0"/>
                <a:ea typeface="Source Sans Pro" panose="020B0503030403020204" pitchFamily="34" charset="0"/>
                <a:cs typeface="Poppins" panose="00000500000000000000" pitchFamily="2" charset="0"/>
              </a:rPr>
              <a:t>FOR PEOPLE AT AVERAGE RISK</a:t>
            </a:r>
          </a:p>
        </p:txBody>
      </p:sp>
      <p:sp>
        <p:nvSpPr>
          <p:cNvPr id="6" name="Content Placeholder 2">
            <a:extLst>
              <a:ext uri="{FF2B5EF4-FFF2-40B4-BE49-F238E27FC236}">
                <a16:creationId xmlns:a16="http://schemas.microsoft.com/office/drawing/2014/main" id="{8C766C89-7259-4CAC-B4AE-8FD034CB6F89}"/>
              </a:ext>
            </a:extLst>
          </p:cNvPr>
          <p:cNvSpPr txBox="1">
            <a:spLocks/>
          </p:cNvSpPr>
          <p:nvPr/>
        </p:nvSpPr>
        <p:spPr>
          <a:xfrm>
            <a:off x="2057400" y="1739396"/>
            <a:ext cx="8077200" cy="4402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03F4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03F4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3F4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b="1"/>
          </a:p>
          <a:p>
            <a:endParaRPr lang="en-US"/>
          </a:p>
        </p:txBody>
      </p:sp>
      <p:sp>
        <p:nvSpPr>
          <p:cNvPr id="7" name="TextBox 6">
            <a:extLst>
              <a:ext uri="{FF2B5EF4-FFF2-40B4-BE49-F238E27FC236}">
                <a16:creationId xmlns:a16="http://schemas.microsoft.com/office/drawing/2014/main" id="{B34E3DEA-B756-4DD5-A321-D7AD1335E54F}"/>
              </a:ext>
            </a:extLst>
          </p:cNvPr>
          <p:cNvSpPr txBox="1"/>
          <p:nvPr/>
        </p:nvSpPr>
        <p:spPr>
          <a:xfrm>
            <a:off x="1136136" y="1735256"/>
            <a:ext cx="9313424" cy="4985980"/>
          </a:xfrm>
          <a:prstGeom prst="rect">
            <a:avLst/>
          </a:prstGeom>
          <a:noFill/>
        </p:spPr>
        <p:txBody>
          <a:bodyPr wrap="square">
            <a:spAutoFit/>
          </a:bodyPr>
          <a:lstStyle/>
          <a:p>
            <a:pPr marL="342900" indent="-342900">
              <a:buFont typeface="Arial" panose="020B0604020202020204" pitchFamily="34" charset="0"/>
              <a:buChar cha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The ACS recommends that people at average risk of Colorectal Cancer start regular screening at age 45.</a:t>
            </a:r>
          </a:p>
          <a:p>
            <a:endPar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endParaRPr>
          </a:p>
          <a:p>
            <a:pPr marL="342900" indent="-342900">
              <a:buFont typeface="Arial" panose="020B0604020202020204" pitchFamily="34" charset="0"/>
              <a:buChar cha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For screening, people are considered to be at average risk if they          </a:t>
            </a:r>
          </a:p>
          <a:p>
            <a:r>
              <a:rPr lang="en-US" sz="2000" b="1">
                <a:solidFill>
                  <a:srgbClr val="002060"/>
                </a:solidFill>
                <a:latin typeface="Poppins" panose="00000500000000000000" pitchFamily="2" charset="0"/>
                <a:ea typeface="Source Sans Pro" panose="020B0503030403020204" pitchFamily="34" charset="0"/>
                <a:cs typeface="Poppins" panose="00000500000000000000" pitchFamily="2" charset="0"/>
              </a:rPr>
              <a:t>      do not</a:t>
            </a: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 have:</a:t>
            </a:r>
          </a:p>
          <a:p>
            <a:pPr marL="800100" lvl="1" indent="-342900">
              <a:buFont typeface="Arial" panose="020B0604020202020204" pitchFamily="34" charset="0"/>
              <a:buChar cha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A personal history of Colorectal Cancer or certain types of polyps.</a:t>
            </a:r>
          </a:p>
          <a:p>
            <a:pPr marL="800100" lvl="1" indent="-342900">
              <a:buFont typeface="Arial" panose="020B0604020202020204" pitchFamily="34" charset="0"/>
              <a:buChar cha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A family history of Colorectal Cancer.</a:t>
            </a:r>
          </a:p>
          <a:p>
            <a:pPr marL="800100" lvl="1" indent="-342900">
              <a:buFont typeface="Arial" panose="020B0604020202020204" pitchFamily="34" charset="0"/>
              <a:buChar cha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A personal history of inflammatory bowel disease (Ulcerative Colitis or Crohn's Disease).</a:t>
            </a:r>
          </a:p>
          <a:p>
            <a:pPr marL="800100" lvl="1" indent="-342900">
              <a:buFont typeface="Arial" panose="020B0604020202020204" pitchFamily="34" charset="0"/>
              <a:buChar cha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A confirmed or suspected inherited Colorectal Cancer syndrome, such as familial adenomatous polyposis (FAP) or Lynch syndrome (hereditary non-polyposis Colorectal Cancer or HNPCC).</a:t>
            </a:r>
          </a:p>
          <a:p>
            <a:pPr marL="800100" lvl="1" indent="-342900">
              <a:buFont typeface="Arial" panose="020B0604020202020204" pitchFamily="34" charset="0"/>
              <a:buChar char="•"/>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A personal history of getting radiation to the abdomen (belly) or pelvic area to treat a prior cancer.</a:t>
            </a:r>
          </a:p>
          <a:p>
            <a:pPr algn="ctr">
              <a:defRPr/>
            </a:pPr>
            <a:endParaRPr lang="en-US" b="1">
              <a:solidFill>
                <a:srgbClr val="403F41"/>
              </a:solidFill>
              <a:cs typeface="ＭＳ Ｐゴシック" charset="-128"/>
            </a:endParaRPr>
          </a:p>
        </p:txBody>
      </p:sp>
      <p:pic>
        <p:nvPicPr>
          <p:cNvPr id="2" name="Picture 1">
            <a:extLst>
              <a:ext uri="{FF2B5EF4-FFF2-40B4-BE49-F238E27FC236}">
                <a16:creationId xmlns:a16="http://schemas.microsoft.com/office/drawing/2014/main" id="{C6FE95D6-F74E-13A8-5C05-272DD3F9BD9F}"/>
              </a:ext>
            </a:extLst>
          </p:cNvPr>
          <p:cNvPicPr>
            <a:picLocks noChangeAspect="1"/>
          </p:cNvPicPr>
          <p:nvPr/>
        </p:nvPicPr>
        <p:blipFill>
          <a:blip r:embed="rId2"/>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389687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C5C4B84-735F-BB3D-3C6A-B2126BC9C3AD}"/>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5882" b="-1"/>
          <a:stretch/>
        </p:blipFill>
        <p:spPr bwMode="auto">
          <a:xfrm>
            <a:off x="6441900" y="1138402"/>
            <a:ext cx="5750100" cy="510169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A784F64-29B4-C327-74E9-286C833A2C72}"/>
              </a:ext>
            </a:extLst>
          </p:cNvPr>
          <p:cNvSpPr>
            <a:spLocks noGrp="1"/>
          </p:cNvSpPr>
          <p:nvPr>
            <p:ph idx="1"/>
          </p:nvPr>
        </p:nvSpPr>
        <p:spPr>
          <a:xfrm>
            <a:off x="87262" y="1652394"/>
            <a:ext cx="5338178" cy="5528398"/>
          </a:xfrm>
          <a:noFill/>
        </p:spPr>
        <p:txBody>
          <a:bodyPr vert="horz" lIns="91440" tIns="45720" rIns="91440" bIns="45720" rtlCol="0" anchor="t">
            <a:noAutofit/>
          </a:bodyPr>
          <a:lstStyle/>
          <a:p>
            <a:pPr marL="571500"/>
            <a:endParaRPr lang="en-US">
              <a:latin typeface="Source Sans Pro" panose="020B0503030403020204" pitchFamily="34" charset="0"/>
              <a:cs typeface="+mn-cs"/>
            </a:endParaRPr>
          </a:p>
          <a:p>
            <a:pPr indent="0">
              <a:buNone/>
            </a:pPr>
            <a:r>
              <a:rPr lang="en-US" altLang="en-US" b="1">
                <a:solidFill>
                  <a:srgbClr val="002060"/>
                </a:solidFill>
                <a:latin typeface="Source Sans Pro"/>
                <a:ea typeface="Source Sans Pro"/>
                <a:cs typeface="+mn-cs"/>
              </a:rPr>
              <a:t>Age</a:t>
            </a:r>
          </a:p>
          <a:p>
            <a:pPr lvl="1"/>
            <a:r>
              <a:rPr lang="en-US" altLang="en-US" sz="2400" b="0">
                <a:solidFill>
                  <a:srgbClr val="002060"/>
                </a:solidFill>
                <a:latin typeface="Source Sans Pro"/>
                <a:ea typeface="Source Sans Pro"/>
              </a:rPr>
              <a:t>The chance of being diagnosed with prostate cancer goes up quickly after age 50.</a:t>
            </a:r>
          </a:p>
          <a:p>
            <a:pPr marL="228600" lvl="1" indent="0">
              <a:buNone/>
            </a:pPr>
            <a:endParaRPr lang="en-US" altLang="en-US" sz="2400" b="0">
              <a:solidFill>
                <a:srgbClr val="002060"/>
              </a:solidFill>
              <a:latin typeface="Source Sans Pro" panose="020B0503030403020204" pitchFamily="34" charset="0"/>
            </a:endParaRPr>
          </a:p>
          <a:p>
            <a:pPr indent="0">
              <a:buNone/>
            </a:pPr>
            <a:r>
              <a:rPr lang="en-US" altLang="en-US" b="1">
                <a:solidFill>
                  <a:srgbClr val="002060"/>
                </a:solidFill>
                <a:latin typeface="Source Sans Pro"/>
                <a:ea typeface="Source Sans Pro"/>
                <a:cs typeface="+mn-cs"/>
              </a:rPr>
              <a:t>Race/Ethnicity</a:t>
            </a:r>
            <a:endParaRPr lang="en-US" altLang="en-US">
              <a:solidFill>
                <a:srgbClr val="002060"/>
              </a:solidFill>
              <a:latin typeface="Source Sans Pro" panose="020B0503030403020204" pitchFamily="34" charset="0"/>
              <a:ea typeface="Source Sans Pro"/>
            </a:endParaRPr>
          </a:p>
          <a:p>
            <a:pPr marL="571500" indent="-342900"/>
            <a:r>
              <a:rPr lang="en-US" altLang="en-US">
                <a:solidFill>
                  <a:srgbClr val="002060"/>
                </a:solidFill>
                <a:latin typeface="Source Sans Pro"/>
                <a:ea typeface="Source Sans Pro"/>
                <a:cs typeface="+mn-cs"/>
              </a:rPr>
              <a:t>Black</a:t>
            </a:r>
            <a:r>
              <a:rPr lang="en-US" altLang="en-US" sz="2400">
                <a:solidFill>
                  <a:srgbClr val="002060"/>
                </a:solidFill>
                <a:latin typeface="Source Sans Pro"/>
                <a:ea typeface="Source Sans Pro"/>
                <a:cs typeface="Poppins"/>
              </a:rPr>
              <a:t> men have a higher risk than men of other races. </a:t>
            </a:r>
            <a:endParaRPr lang="en-US" altLang="en-US">
              <a:solidFill>
                <a:srgbClr val="002060"/>
              </a:solidFill>
              <a:latin typeface="Source Sans Pro" panose="020B0503030403020204" pitchFamily="34" charset="0"/>
              <a:ea typeface="Source Sans Pro"/>
            </a:endParaRPr>
          </a:p>
          <a:p>
            <a:pPr marL="571500" indent="-342900"/>
            <a:r>
              <a:rPr lang="en-US" altLang="en-US" sz="2400">
                <a:solidFill>
                  <a:srgbClr val="002060"/>
                </a:solidFill>
                <a:latin typeface="Source Sans Pro"/>
                <a:ea typeface="Source Sans Pro"/>
                <a:cs typeface="Poppins"/>
              </a:rPr>
              <a:t>The reasons for these racial and ethnic differences are unclear. </a:t>
            </a:r>
            <a:endParaRPr lang="en-US">
              <a:solidFill>
                <a:srgbClr val="002060"/>
              </a:solidFill>
              <a:latin typeface="Source Sans Pro" panose="020B0503030403020204" pitchFamily="34" charset="0"/>
              <a:cs typeface="+mn-cs"/>
            </a:endParaRPr>
          </a:p>
        </p:txBody>
      </p:sp>
      <p:sp>
        <p:nvSpPr>
          <p:cNvPr id="9" name="Title 1">
            <a:extLst>
              <a:ext uri="{FF2B5EF4-FFF2-40B4-BE49-F238E27FC236}">
                <a16:creationId xmlns:a16="http://schemas.microsoft.com/office/drawing/2014/main" id="{ECDF1475-A198-2235-06DE-1DC1C969420D}"/>
              </a:ext>
            </a:extLst>
          </p:cNvPr>
          <p:cNvSpPr txBox="1">
            <a:spLocks/>
          </p:cNvSpPr>
          <p:nvPr/>
        </p:nvSpPr>
        <p:spPr>
          <a:xfrm>
            <a:off x="265374" y="729328"/>
            <a:ext cx="7899094" cy="60027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746F8"/>
                </a:solidFill>
                <a:latin typeface="Poppins" pitchFamily="2" charset="77"/>
                <a:ea typeface="+mj-ea"/>
                <a:cs typeface="Poppins" pitchFamily="2" charset="77"/>
              </a:defRPr>
            </a:lvl1pPr>
          </a:lstStyle>
          <a:p>
            <a:br>
              <a:rPr lang="en-US" sz="4000">
                <a:latin typeface="Poppins" panose="00000500000000000000" pitchFamily="2" charset="0"/>
                <a:cs typeface="Poppins" panose="00000500000000000000" pitchFamily="2" charset="0"/>
              </a:rPr>
            </a:br>
            <a:br>
              <a:rPr lang="en-US" sz="4000">
                <a:latin typeface="Poppins" panose="00000500000000000000" pitchFamily="2" charset="0"/>
                <a:cs typeface="Poppins" panose="00000500000000000000" pitchFamily="2" charset="0"/>
              </a:rPr>
            </a:br>
            <a:r>
              <a:rPr lang="en-US" sz="4000">
                <a:solidFill>
                  <a:srgbClr val="002060"/>
                </a:solidFill>
                <a:latin typeface="Poppins" panose="00000500000000000000" pitchFamily="2" charset="0"/>
                <a:cs typeface="Poppins" panose="00000500000000000000" pitchFamily="2" charset="0"/>
              </a:rPr>
              <a:t>Prostate Cancer </a:t>
            </a:r>
          </a:p>
          <a:p>
            <a:r>
              <a:rPr lang="en-US" sz="4000">
                <a:solidFill>
                  <a:srgbClr val="002060"/>
                </a:solidFill>
                <a:latin typeface="Poppins" panose="00000500000000000000" pitchFamily="2" charset="0"/>
                <a:cs typeface="Poppins" panose="00000500000000000000" pitchFamily="2" charset="0"/>
              </a:rPr>
              <a:t>Risk Factors</a:t>
            </a:r>
            <a:br>
              <a:rPr lang="en-US" sz="4000">
                <a:latin typeface="Poppins" panose="00000500000000000000" pitchFamily="2" charset="0"/>
                <a:cs typeface="Poppins" panose="00000500000000000000" pitchFamily="2" charset="0"/>
              </a:rPr>
            </a:br>
            <a:br>
              <a:rPr lang="en-US" sz="4000">
                <a:latin typeface="Poppins" panose="00000500000000000000" pitchFamily="2" charset="0"/>
                <a:cs typeface="Poppins" panose="00000500000000000000" pitchFamily="2" charset="0"/>
              </a:rPr>
            </a:br>
            <a:endParaRPr lang="en-US" sz="4000">
              <a:latin typeface="Poppins" panose="00000500000000000000" pitchFamily="2" charset="0"/>
              <a:cs typeface="Poppins" panose="00000500000000000000" pitchFamily="2" charset="0"/>
            </a:endParaRPr>
          </a:p>
        </p:txBody>
      </p:sp>
      <p:pic>
        <p:nvPicPr>
          <p:cNvPr id="2" name="Picture 1">
            <a:extLst>
              <a:ext uri="{FF2B5EF4-FFF2-40B4-BE49-F238E27FC236}">
                <a16:creationId xmlns:a16="http://schemas.microsoft.com/office/drawing/2014/main" id="{58B95835-E707-479F-4FC7-ADB12B59B7F3}"/>
              </a:ext>
            </a:extLst>
          </p:cNvPr>
          <p:cNvPicPr>
            <a:picLocks noChangeAspect="1"/>
          </p:cNvPicPr>
          <p:nvPr/>
        </p:nvPicPr>
        <p:blipFill>
          <a:blip r:embed="rId4"/>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1286383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4C61B7CD-6194-B8D9-CF76-1C32DDE509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36"/>
          <a:stretch/>
        </p:blipFill>
        <p:spPr bwMode="auto">
          <a:xfrm>
            <a:off x="6069909" y="1142328"/>
            <a:ext cx="6122091" cy="495395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A784F64-29B4-C327-74E9-286C833A2C72}"/>
              </a:ext>
            </a:extLst>
          </p:cNvPr>
          <p:cNvSpPr>
            <a:spLocks noGrp="1"/>
          </p:cNvSpPr>
          <p:nvPr>
            <p:ph idx="1"/>
          </p:nvPr>
        </p:nvSpPr>
        <p:spPr>
          <a:xfrm>
            <a:off x="0" y="1142328"/>
            <a:ext cx="6122090" cy="5214020"/>
          </a:xfrm>
        </p:spPr>
        <p:txBody>
          <a:bodyPr vert="horz" lIns="91440" tIns="45720" rIns="91440" bIns="45720" rtlCol="0" anchor="t">
            <a:noAutofit/>
          </a:bodyPr>
          <a:lstStyle/>
          <a:p>
            <a:pPr marL="571500"/>
            <a:endParaRPr lang="en-US" sz="2200">
              <a:latin typeface="Source Sans Pro" panose="020B0503030403020204" pitchFamily="34" charset="0"/>
              <a:cs typeface="+mn-cs"/>
            </a:endParaRPr>
          </a:p>
          <a:p>
            <a:pPr indent="0">
              <a:buNone/>
            </a:pPr>
            <a:r>
              <a:rPr lang="en-US" altLang="en-US" sz="2200" b="1">
                <a:solidFill>
                  <a:srgbClr val="002060"/>
                </a:solidFill>
                <a:latin typeface="Source Sans Pro"/>
                <a:ea typeface="Source Sans Pro"/>
                <a:cs typeface="+mn-cs"/>
              </a:rPr>
              <a:t>Gene changes</a:t>
            </a:r>
            <a:endParaRPr lang="en-US">
              <a:solidFill>
                <a:srgbClr val="002060"/>
              </a:solidFill>
              <a:latin typeface="Source Sans Pro"/>
              <a:ea typeface="Source Sans Pro"/>
              <a:cs typeface="+mn-cs"/>
            </a:endParaRPr>
          </a:p>
          <a:p>
            <a:pPr marL="571500" indent="-342900"/>
            <a:r>
              <a:rPr lang="en-US" altLang="en-US" sz="2200">
                <a:solidFill>
                  <a:srgbClr val="002060"/>
                </a:solidFill>
                <a:latin typeface="Source Sans Pro"/>
                <a:ea typeface="Source Sans Pro"/>
                <a:cs typeface="+mn-cs"/>
              </a:rPr>
              <a:t>58</a:t>
            </a:r>
            <a:r>
              <a:rPr lang="en-US" altLang="en-US" sz="2200">
                <a:solidFill>
                  <a:srgbClr val="002060"/>
                </a:solidFill>
                <a:latin typeface="Source Sans Pro"/>
                <a:ea typeface="Source Sans Pro"/>
              </a:rPr>
              <a:t>% of variability in prostate cancer rates are due to inherited genetic factors.</a:t>
            </a:r>
            <a:endParaRPr lang="en-US">
              <a:solidFill>
                <a:srgbClr val="002060"/>
              </a:solidFill>
              <a:latin typeface="Source Sans Pro" panose="020B0503030403020204" pitchFamily="34" charset="77"/>
              <a:ea typeface="Source Sans Pro" panose="020B0503030403020204" pitchFamily="34" charset="77"/>
            </a:endParaRPr>
          </a:p>
          <a:p>
            <a:pPr indent="0">
              <a:buNone/>
            </a:pPr>
            <a:r>
              <a:rPr lang="en-US" altLang="en-US" sz="2200" b="1">
                <a:solidFill>
                  <a:srgbClr val="002060"/>
                </a:solidFill>
                <a:latin typeface="Source Sans Pro"/>
                <a:ea typeface="Source Sans Pro"/>
                <a:cs typeface="+mn-cs"/>
              </a:rPr>
              <a:t>Diet</a:t>
            </a:r>
          </a:p>
          <a:p>
            <a:pPr marL="571500" indent="-342900"/>
            <a:r>
              <a:rPr lang="en-US" altLang="en-US" sz="2200">
                <a:solidFill>
                  <a:srgbClr val="002060"/>
                </a:solidFill>
                <a:latin typeface="Source Sans Pro"/>
                <a:ea typeface="Source Sans Pro"/>
                <a:cs typeface="+mn-cs"/>
              </a:rPr>
              <a:t>Diets</a:t>
            </a:r>
            <a:r>
              <a:rPr lang="en-US" altLang="en-US" sz="2200">
                <a:solidFill>
                  <a:srgbClr val="002060"/>
                </a:solidFill>
                <a:latin typeface="Source Sans Pro"/>
                <a:ea typeface="Source Sans Pro"/>
                <a:cs typeface="Poppins"/>
              </a:rPr>
              <a:t> high in red meat or animal fats (especially dairy products) and low in fruits and vegetables may raise risk.</a:t>
            </a:r>
            <a:endParaRPr lang="en-US">
              <a:solidFill>
                <a:srgbClr val="002060"/>
              </a:solidFill>
              <a:cs typeface="Poppins"/>
            </a:endParaRPr>
          </a:p>
          <a:p>
            <a:pPr indent="0">
              <a:buNone/>
            </a:pPr>
            <a:r>
              <a:rPr lang="en-US" altLang="en-US" sz="2200" b="1">
                <a:solidFill>
                  <a:srgbClr val="002060"/>
                </a:solidFill>
                <a:latin typeface="Source Sans Pro"/>
                <a:ea typeface="Source Sans Pro"/>
                <a:cs typeface="+mn-cs"/>
              </a:rPr>
              <a:t>Geography</a:t>
            </a:r>
          </a:p>
          <a:p>
            <a:pPr marL="571500" indent="-342900"/>
            <a:r>
              <a:rPr lang="en-US" altLang="en-US" sz="2200">
                <a:solidFill>
                  <a:srgbClr val="002060"/>
                </a:solidFill>
                <a:latin typeface="Source Sans Pro"/>
                <a:ea typeface="Source Sans Pro"/>
                <a:cs typeface="+mn-cs"/>
              </a:rPr>
              <a:t>Prostate</a:t>
            </a:r>
            <a:r>
              <a:rPr lang="en-US" altLang="en-US" sz="2200">
                <a:solidFill>
                  <a:srgbClr val="002060"/>
                </a:solidFill>
                <a:latin typeface="Source Sans Pro"/>
                <a:ea typeface="Source Sans Pro"/>
                <a:cs typeface="Poppins"/>
              </a:rPr>
              <a:t> cancer incidence is most common in North America, Northwestern Europe, Australia, and on Caribbean islands. </a:t>
            </a:r>
            <a:endParaRPr lang="en-US">
              <a:solidFill>
                <a:srgbClr val="002060"/>
              </a:solidFill>
              <a:latin typeface="Source Sans Pro"/>
              <a:ea typeface="Source Sans Pro"/>
            </a:endParaRPr>
          </a:p>
          <a:p>
            <a:pPr marL="571500" indent="-342900"/>
            <a:r>
              <a:rPr lang="en-US" altLang="en-US" sz="2200">
                <a:solidFill>
                  <a:srgbClr val="002060"/>
                </a:solidFill>
                <a:latin typeface="Source Sans Pro"/>
                <a:ea typeface="Source Sans Pro"/>
                <a:cs typeface="Poppins"/>
              </a:rPr>
              <a:t>Mortality rates are highest in parts of Africa, South America, and the Caribbean. </a:t>
            </a:r>
            <a:endParaRPr lang="en-US">
              <a:solidFill>
                <a:srgbClr val="002060"/>
              </a:solidFill>
              <a:latin typeface="Source Sans Pro"/>
              <a:ea typeface="Source Sans Pro"/>
              <a:cs typeface="Poppins"/>
            </a:endParaRPr>
          </a:p>
          <a:p>
            <a:pPr marL="0"/>
            <a:endParaRPr lang="en-US" sz="2200">
              <a:latin typeface="Source Sans Pro" panose="020B0503030403020204" pitchFamily="34" charset="0"/>
              <a:cs typeface="+mn-cs"/>
            </a:endParaRPr>
          </a:p>
        </p:txBody>
      </p:sp>
      <p:sp>
        <p:nvSpPr>
          <p:cNvPr id="11" name="Title 1">
            <a:extLst>
              <a:ext uri="{FF2B5EF4-FFF2-40B4-BE49-F238E27FC236}">
                <a16:creationId xmlns:a16="http://schemas.microsoft.com/office/drawing/2014/main" id="{DFB2B60E-4D94-2A6F-6051-3992D451180F}"/>
              </a:ext>
            </a:extLst>
          </p:cNvPr>
          <p:cNvSpPr txBox="1">
            <a:spLocks/>
          </p:cNvSpPr>
          <p:nvPr/>
        </p:nvSpPr>
        <p:spPr>
          <a:xfrm>
            <a:off x="272887" y="382595"/>
            <a:ext cx="7711807" cy="6002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746F8"/>
                </a:solidFill>
                <a:latin typeface="Poppins" pitchFamily="2" charset="77"/>
                <a:ea typeface="+mj-ea"/>
                <a:cs typeface="Poppins" pitchFamily="2" charset="77"/>
              </a:defRPr>
            </a:lvl1pPr>
          </a:lstStyle>
          <a:p>
            <a:br>
              <a:rPr lang="en-US" sz="2800">
                <a:latin typeface="Poppins" panose="00000500000000000000" pitchFamily="2" charset="0"/>
                <a:cs typeface="Poppins" panose="00000500000000000000" pitchFamily="2" charset="0"/>
              </a:rPr>
            </a:br>
            <a:br>
              <a:rPr lang="en-US" sz="2800">
                <a:latin typeface="Poppins" panose="00000500000000000000" pitchFamily="2" charset="0"/>
                <a:cs typeface="Poppins" panose="00000500000000000000" pitchFamily="2" charset="0"/>
              </a:rPr>
            </a:br>
            <a:r>
              <a:rPr lang="en-US" sz="3600">
                <a:solidFill>
                  <a:srgbClr val="002060"/>
                </a:solidFill>
                <a:latin typeface="Poppins" panose="00000500000000000000" pitchFamily="2" charset="0"/>
                <a:cs typeface="Poppins" panose="00000500000000000000" pitchFamily="2" charset="0"/>
              </a:rPr>
              <a:t>Prostate Cancer </a:t>
            </a:r>
          </a:p>
          <a:p>
            <a:r>
              <a:rPr lang="en-US" sz="3600">
                <a:solidFill>
                  <a:srgbClr val="002060"/>
                </a:solidFill>
                <a:latin typeface="Poppins" panose="00000500000000000000" pitchFamily="2" charset="0"/>
                <a:cs typeface="Poppins" panose="00000500000000000000" pitchFamily="2" charset="0"/>
              </a:rPr>
              <a:t>Risk Factors</a:t>
            </a:r>
            <a:br>
              <a:rPr lang="en-US" sz="2800">
                <a:latin typeface="Poppins" panose="00000500000000000000" pitchFamily="2" charset="0"/>
                <a:cs typeface="Poppins" panose="00000500000000000000" pitchFamily="2" charset="0"/>
              </a:rPr>
            </a:br>
            <a:br>
              <a:rPr lang="en-US" sz="2800">
                <a:latin typeface="Poppins" panose="00000500000000000000" pitchFamily="2" charset="0"/>
                <a:cs typeface="Poppins" panose="00000500000000000000" pitchFamily="2" charset="0"/>
              </a:rPr>
            </a:br>
            <a:endParaRPr lang="en-US" sz="2800">
              <a:latin typeface="Poppins" panose="00000500000000000000" pitchFamily="2" charset="0"/>
              <a:cs typeface="Poppins" panose="00000500000000000000" pitchFamily="2" charset="0"/>
            </a:endParaRPr>
          </a:p>
        </p:txBody>
      </p:sp>
      <p:pic>
        <p:nvPicPr>
          <p:cNvPr id="2" name="Picture 1">
            <a:extLst>
              <a:ext uri="{FF2B5EF4-FFF2-40B4-BE49-F238E27FC236}">
                <a16:creationId xmlns:a16="http://schemas.microsoft.com/office/drawing/2014/main" id="{00CDC6A9-0BF9-8BF4-A832-63F5CCBE562F}"/>
              </a:ext>
            </a:extLst>
          </p:cNvPr>
          <p:cNvPicPr>
            <a:picLocks noChangeAspect="1"/>
          </p:cNvPicPr>
          <p:nvPr/>
        </p:nvPicPr>
        <p:blipFill>
          <a:blip r:embed="rId4"/>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2073352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D42BDA6-6BA4-DC81-A7B4-43B3557766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54" b="40705"/>
          <a:stretch/>
        </p:blipFill>
        <p:spPr bwMode="auto">
          <a:xfrm>
            <a:off x="5629618" y="1300368"/>
            <a:ext cx="6562380" cy="46298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A784F64-29B4-C327-74E9-286C833A2C72}"/>
              </a:ext>
            </a:extLst>
          </p:cNvPr>
          <p:cNvSpPr>
            <a:spLocks noGrp="1"/>
          </p:cNvSpPr>
          <p:nvPr>
            <p:ph idx="1"/>
          </p:nvPr>
        </p:nvSpPr>
        <p:spPr>
          <a:xfrm>
            <a:off x="-1" y="1133582"/>
            <a:ext cx="5629619" cy="4796649"/>
          </a:xfrm>
        </p:spPr>
        <p:txBody>
          <a:bodyPr vert="horz" lIns="91440" tIns="45720" rIns="91440" bIns="45720" rtlCol="0" anchor="t">
            <a:noAutofit/>
          </a:bodyPr>
          <a:lstStyle/>
          <a:p>
            <a:pPr marL="571500"/>
            <a:endParaRPr lang="en-US" sz="2200">
              <a:latin typeface="Source Sans Pro" panose="020B0503030403020204" pitchFamily="34" charset="0"/>
              <a:cs typeface="+mn-cs"/>
            </a:endParaRPr>
          </a:p>
          <a:p>
            <a:pPr indent="0">
              <a:buNone/>
            </a:pPr>
            <a:r>
              <a:rPr lang="en-US" altLang="en-US" sz="2200" b="1">
                <a:solidFill>
                  <a:srgbClr val="002060"/>
                </a:solidFill>
                <a:latin typeface="Source Sans Pro"/>
                <a:ea typeface="Source Sans Pro"/>
              </a:rPr>
              <a:t>Family history</a:t>
            </a:r>
            <a:endParaRPr lang="en-US" altLang="en-US" sz="2200">
              <a:solidFill>
                <a:srgbClr val="002060"/>
              </a:solidFill>
              <a:latin typeface="Source Sans Pro" panose="020B0503030403020204" pitchFamily="34" charset="0"/>
              <a:ea typeface="Source Sans Pro" panose="020B0503030403020204" pitchFamily="34" charset="0"/>
            </a:endParaRPr>
          </a:p>
          <a:p>
            <a:pPr marL="571500" indent="-342900"/>
            <a:r>
              <a:rPr lang="en-US" altLang="en-US" sz="2200">
                <a:solidFill>
                  <a:srgbClr val="002060"/>
                </a:solidFill>
                <a:latin typeface="Source Sans Pro"/>
                <a:ea typeface="Source Sans Pro"/>
              </a:rPr>
              <a:t>Having</a:t>
            </a:r>
            <a:r>
              <a:rPr lang="en-US" altLang="en-US" sz="2200">
                <a:solidFill>
                  <a:srgbClr val="002060"/>
                </a:solidFill>
                <a:latin typeface="Source Sans Pro"/>
                <a:ea typeface="Source Sans Pro"/>
                <a:cs typeface="Poppins"/>
              </a:rPr>
              <a:t> a father or brother with prostate cancer more than doubles a man’s risk of developing this disease. </a:t>
            </a:r>
            <a:endParaRPr lang="en-US" altLang="en-US" sz="2200">
              <a:solidFill>
                <a:srgbClr val="002060"/>
              </a:solidFill>
              <a:latin typeface="Source Sans Pro" panose="020B0503030403020204" pitchFamily="34" charset="0"/>
              <a:ea typeface="Source Sans Pro" panose="020B0503030403020204" pitchFamily="34" charset="0"/>
              <a:cs typeface="Poppins"/>
            </a:endParaRPr>
          </a:p>
          <a:p>
            <a:pPr marL="571500" indent="-342900"/>
            <a:r>
              <a:rPr lang="en-US" altLang="en-US" sz="2200">
                <a:solidFill>
                  <a:srgbClr val="002060"/>
                </a:solidFill>
                <a:latin typeface="Source Sans Pro"/>
                <a:ea typeface="Source Sans Pro"/>
                <a:cs typeface="Poppins"/>
              </a:rPr>
              <a:t>The risk is much higher for men with several affected relatives, particularly if their relatives were young at the time the cancer was found.</a:t>
            </a:r>
            <a:endParaRPr lang="en-US" altLang="en-US" sz="2200">
              <a:solidFill>
                <a:srgbClr val="002060"/>
              </a:solidFill>
              <a:latin typeface="Source Sans Pro" panose="020B0503030403020204" pitchFamily="34" charset="0"/>
              <a:ea typeface="Source Sans Pro" panose="020B0503030403020204" pitchFamily="34" charset="0"/>
            </a:endParaRPr>
          </a:p>
          <a:p>
            <a:pPr marL="571500" indent="-342900"/>
            <a:r>
              <a:rPr lang="en-US" altLang="en-US" sz="2200">
                <a:solidFill>
                  <a:srgbClr val="002060"/>
                </a:solidFill>
                <a:latin typeface="Source Sans Pro"/>
                <a:ea typeface="Source Sans Pro"/>
                <a:cs typeface="Poppins"/>
              </a:rPr>
              <a:t>Men with a sister or mother with breast cancer are also at higher risk of prostate cancer.</a:t>
            </a:r>
            <a:endParaRPr lang="en-US" altLang="en-US" sz="2200">
              <a:solidFill>
                <a:srgbClr val="002060"/>
              </a:solidFill>
              <a:latin typeface="Source Sans Pro" panose="020B0503030403020204" pitchFamily="34" charset="0"/>
              <a:ea typeface="Source Sans Pro" panose="020B0503030403020204" pitchFamily="34" charset="0"/>
              <a:cs typeface="Poppins"/>
            </a:endParaRPr>
          </a:p>
          <a:p>
            <a:pPr marL="0"/>
            <a:endParaRPr lang="en-US" sz="2200">
              <a:latin typeface="Source Sans Pro" panose="020B0503030403020204" pitchFamily="34" charset="0"/>
              <a:ea typeface="Source Sans Pro" panose="020B0503030403020204" pitchFamily="34" charset="0"/>
              <a:cs typeface="+mn-cs"/>
            </a:endParaRPr>
          </a:p>
        </p:txBody>
      </p:sp>
      <p:sp>
        <p:nvSpPr>
          <p:cNvPr id="10" name="Title 1">
            <a:extLst>
              <a:ext uri="{FF2B5EF4-FFF2-40B4-BE49-F238E27FC236}">
                <a16:creationId xmlns:a16="http://schemas.microsoft.com/office/drawing/2014/main" id="{D2F2CE2F-E2E7-BCFF-181F-5E0682AFAECB}"/>
              </a:ext>
            </a:extLst>
          </p:cNvPr>
          <p:cNvSpPr txBox="1">
            <a:spLocks/>
          </p:cNvSpPr>
          <p:nvPr/>
        </p:nvSpPr>
        <p:spPr>
          <a:xfrm>
            <a:off x="297354" y="327495"/>
            <a:ext cx="7722316" cy="6002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746F8"/>
                </a:solidFill>
                <a:latin typeface="Poppins" pitchFamily="2" charset="77"/>
                <a:ea typeface="+mj-ea"/>
                <a:cs typeface="Poppins" pitchFamily="2" charset="77"/>
              </a:defRPr>
            </a:lvl1pPr>
          </a:lstStyle>
          <a:p>
            <a:br>
              <a:rPr lang="en-US" sz="3600">
                <a:latin typeface="Poppins" panose="00000500000000000000" pitchFamily="2" charset="0"/>
                <a:cs typeface="Poppins" panose="00000500000000000000" pitchFamily="2" charset="0"/>
              </a:rPr>
            </a:br>
            <a:br>
              <a:rPr lang="en-US" sz="3600">
                <a:latin typeface="Poppins" panose="00000500000000000000" pitchFamily="2" charset="0"/>
                <a:cs typeface="Poppins" panose="00000500000000000000" pitchFamily="2" charset="0"/>
              </a:rPr>
            </a:br>
            <a:r>
              <a:rPr lang="en-US" sz="3600">
                <a:solidFill>
                  <a:srgbClr val="002060"/>
                </a:solidFill>
                <a:latin typeface="Poppins" panose="00000500000000000000" pitchFamily="2" charset="0"/>
                <a:cs typeface="Poppins" panose="00000500000000000000" pitchFamily="2" charset="0"/>
              </a:rPr>
              <a:t>Prostate Cancer </a:t>
            </a:r>
          </a:p>
          <a:p>
            <a:r>
              <a:rPr lang="en-US" sz="3600">
                <a:solidFill>
                  <a:srgbClr val="002060"/>
                </a:solidFill>
                <a:latin typeface="Poppins" panose="00000500000000000000" pitchFamily="2" charset="0"/>
                <a:cs typeface="Poppins" panose="00000500000000000000" pitchFamily="2" charset="0"/>
              </a:rPr>
              <a:t>Risk Factors</a:t>
            </a:r>
            <a:br>
              <a:rPr lang="en-US" sz="3600">
                <a:latin typeface="Poppins" panose="00000500000000000000" pitchFamily="2" charset="0"/>
                <a:cs typeface="Poppins" panose="00000500000000000000" pitchFamily="2" charset="0"/>
              </a:rPr>
            </a:br>
            <a:br>
              <a:rPr lang="en-US" sz="3600">
                <a:latin typeface="Poppins" panose="00000500000000000000" pitchFamily="2" charset="0"/>
                <a:cs typeface="Poppins" panose="00000500000000000000" pitchFamily="2" charset="0"/>
              </a:rPr>
            </a:br>
            <a:endParaRPr lang="en-US" sz="3600">
              <a:latin typeface="Poppins" panose="00000500000000000000" pitchFamily="2" charset="0"/>
              <a:cs typeface="Poppins" panose="00000500000000000000" pitchFamily="2" charset="0"/>
            </a:endParaRPr>
          </a:p>
        </p:txBody>
      </p:sp>
      <p:pic>
        <p:nvPicPr>
          <p:cNvPr id="2" name="Picture 1">
            <a:extLst>
              <a:ext uri="{FF2B5EF4-FFF2-40B4-BE49-F238E27FC236}">
                <a16:creationId xmlns:a16="http://schemas.microsoft.com/office/drawing/2014/main" id="{B0502EAF-3342-BF2D-44BB-B600001411CC}"/>
              </a:ext>
            </a:extLst>
          </p:cNvPr>
          <p:cNvPicPr>
            <a:picLocks noChangeAspect="1"/>
          </p:cNvPicPr>
          <p:nvPr/>
        </p:nvPicPr>
        <p:blipFill>
          <a:blip r:embed="rId4"/>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216188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6A650EC-CE91-05E4-C9D6-7EB8C32CFFB8}"/>
              </a:ext>
            </a:extLst>
          </p:cNvPr>
          <p:cNvSpPr/>
          <p:nvPr/>
        </p:nvSpPr>
        <p:spPr>
          <a:xfrm>
            <a:off x="4158213" y="2973234"/>
            <a:ext cx="3875571" cy="2487832"/>
          </a:xfrm>
          <a:prstGeom prst="rect">
            <a:avLst/>
          </a:prstGeom>
          <a:solidFill>
            <a:srgbClr val="274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D441530-68B6-79DA-47F8-602D8211C9FA}"/>
              </a:ext>
            </a:extLst>
          </p:cNvPr>
          <p:cNvSpPr/>
          <p:nvPr/>
        </p:nvSpPr>
        <p:spPr>
          <a:xfrm>
            <a:off x="8160096" y="2973234"/>
            <a:ext cx="3875571" cy="2487832"/>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B26D572-FADD-F48C-9255-86063ADBFFB7}"/>
              </a:ext>
            </a:extLst>
          </p:cNvPr>
          <p:cNvSpPr txBox="1"/>
          <p:nvPr/>
        </p:nvSpPr>
        <p:spPr>
          <a:xfrm>
            <a:off x="4104171" y="618963"/>
            <a:ext cx="7802352" cy="430887"/>
          </a:xfrm>
          <a:prstGeom prst="rect">
            <a:avLst/>
          </a:prstGeom>
          <a:noFill/>
        </p:spPr>
        <p:txBody>
          <a:bodyPr wrap="square" rtlCol="0">
            <a:spAutoFit/>
          </a:bodyPr>
          <a:lstStyle/>
          <a:p>
            <a:r>
              <a:rPr lang="en-US" sz="2200" b="1">
                <a:solidFill>
                  <a:srgbClr val="2746F8"/>
                </a:solidFill>
                <a:latin typeface="Poppins" pitchFamily="2" charset="77"/>
                <a:cs typeface="Poppins" pitchFamily="2" charset="77"/>
              </a:rPr>
              <a:t>Vision: </a:t>
            </a:r>
            <a:r>
              <a:rPr lang="en-US" sz="2200">
                <a:solidFill>
                  <a:srgbClr val="2746F8"/>
                </a:solidFill>
                <a:latin typeface="Poppins" pitchFamily="2" charset="77"/>
                <a:cs typeface="Poppins" pitchFamily="2" charset="77"/>
              </a:rPr>
              <a:t>End cancer as we know it, for everyone.</a:t>
            </a:r>
          </a:p>
        </p:txBody>
      </p:sp>
      <p:sp>
        <p:nvSpPr>
          <p:cNvPr id="17" name="Rectangle 16">
            <a:extLst>
              <a:ext uri="{FF2B5EF4-FFF2-40B4-BE49-F238E27FC236}">
                <a16:creationId xmlns:a16="http://schemas.microsoft.com/office/drawing/2014/main" id="{6EE28F0D-DADA-2DB1-BB96-4613F5824272}"/>
              </a:ext>
            </a:extLst>
          </p:cNvPr>
          <p:cNvSpPr/>
          <p:nvPr/>
        </p:nvSpPr>
        <p:spPr>
          <a:xfrm>
            <a:off x="156333" y="2976320"/>
            <a:ext cx="3875571" cy="2487832"/>
          </a:xfrm>
          <a:prstGeom prst="rect">
            <a:avLst/>
          </a:prstGeom>
          <a:solidFill>
            <a:srgbClr val="A7A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6FC4B6F-6B49-90CA-17A3-9A99ECF5C53A}"/>
              </a:ext>
            </a:extLst>
          </p:cNvPr>
          <p:cNvGrpSpPr/>
          <p:nvPr/>
        </p:nvGrpSpPr>
        <p:grpSpPr>
          <a:xfrm>
            <a:off x="8472120" y="3902737"/>
            <a:ext cx="2950936" cy="1558329"/>
            <a:chOff x="4510054" y="3902737"/>
            <a:chExt cx="2950936" cy="1558329"/>
          </a:xfrm>
        </p:grpSpPr>
        <p:sp>
          <p:nvSpPr>
            <p:cNvPr id="21" name="TextBox 20">
              <a:extLst>
                <a:ext uri="{FF2B5EF4-FFF2-40B4-BE49-F238E27FC236}">
                  <a16:creationId xmlns:a16="http://schemas.microsoft.com/office/drawing/2014/main" id="{B051E6C6-498A-3FFD-B3B5-5419C22F6EA7}"/>
                </a:ext>
              </a:extLst>
            </p:cNvPr>
            <p:cNvSpPr txBox="1"/>
            <p:nvPr/>
          </p:nvSpPr>
          <p:spPr>
            <a:xfrm>
              <a:off x="4510054" y="4358736"/>
              <a:ext cx="1611177" cy="646331"/>
            </a:xfrm>
            <a:prstGeom prst="rect">
              <a:avLst/>
            </a:prstGeom>
            <a:noFill/>
          </p:spPr>
          <p:txBody>
            <a:bodyPr wrap="square">
              <a:spAutoFit/>
            </a:bodyPr>
            <a:lstStyle/>
            <a:p>
              <a:r>
                <a:rPr lang="en-US" b="1">
                  <a:solidFill>
                    <a:schemeClr val="bg1"/>
                  </a:solidFill>
                  <a:latin typeface="Poppins" pitchFamily="2" charset="77"/>
                  <a:cs typeface="Poppins" pitchFamily="2" charset="77"/>
                </a:rPr>
                <a:t>Advancing discovery</a:t>
              </a:r>
            </a:p>
          </p:txBody>
        </p:sp>
        <p:pic>
          <p:nvPicPr>
            <p:cNvPr id="23" name="Picture 22">
              <a:extLst>
                <a:ext uri="{FF2B5EF4-FFF2-40B4-BE49-F238E27FC236}">
                  <a16:creationId xmlns:a16="http://schemas.microsoft.com/office/drawing/2014/main" id="{FFD13389-0EBD-237C-9D83-BFA96E13B1FE}"/>
                </a:ext>
              </a:extLst>
            </p:cNvPr>
            <p:cNvPicPr>
              <a:picLocks noChangeAspect="1"/>
            </p:cNvPicPr>
            <p:nvPr/>
          </p:nvPicPr>
          <p:blipFill>
            <a:blip r:embed="rId3"/>
            <a:stretch>
              <a:fillRect/>
            </a:stretch>
          </p:blipFill>
          <p:spPr>
            <a:xfrm>
              <a:off x="6320358" y="3902737"/>
              <a:ext cx="1140632" cy="1558329"/>
            </a:xfrm>
            <a:prstGeom prst="rect">
              <a:avLst/>
            </a:prstGeom>
          </p:spPr>
        </p:pic>
      </p:grpSp>
      <p:grpSp>
        <p:nvGrpSpPr>
          <p:cNvPr id="14" name="Group 13">
            <a:extLst>
              <a:ext uri="{FF2B5EF4-FFF2-40B4-BE49-F238E27FC236}">
                <a16:creationId xmlns:a16="http://schemas.microsoft.com/office/drawing/2014/main" id="{FAEA43D2-37AE-E7C3-8872-A1450AAF1C1C}"/>
              </a:ext>
            </a:extLst>
          </p:cNvPr>
          <p:cNvGrpSpPr/>
          <p:nvPr/>
        </p:nvGrpSpPr>
        <p:grpSpPr>
          <a:xfrm>
            <a:off x="576080" y="4037615"/>
            <a:ext cx="2937309" cy="1288572"/>
            <a:chOff x="8385625" y="4037615"/>
            <a:chExt cx="2937309" cy="1288572"/>
          </a:xfrm>
        </p:grpSpPr>
        <p:sp>
          <p:nvSpPr>
            <p:cNvPr id="24" name="TextBox 23">
              <a:extLst>
                <a:ext uri="{FF2B5EF4-FFF2-40B4-BE49-F238E27FC236}">
                  <a16:creationId xmlns:a16="http://schemas.microsoft.com/office/drawing/2014/main" id="{7E6B68FE-BB25-BC53-A5C0-5226507DE45C}"/>
                </a:ext>
              </a:extLst>
            </p:cNvPr>
            <p:cNvSpPr txBox="1"/>
            <p:nvPr/>
          </p:nvSpPr>
          <p:spPr>
            <a:xfrm>
              <a:off x="8385625" y="4359901"/>
              <a:ext cx="1611175" cy="646331"/>
            </a:xfrm>
            <a:prstGeom prst="rect">
              <a:avLst/>
            </a:prstGeom>
            <a:noFill/>
          </p:spPr>
          <p:txBody>
            <a:bodyPr wrap="square">
              <a:spAutoFit/>
            </a:bodyPr>
            <a:lstStyle/>
            <a:p>
              <a:r>
                <a:rPr lang="en-US" b="1">
                  <a:solidFill>
                    <a:schemeClr val="bg1"/>
                  </a:solidFill>
                  <a:latin typeface="Poppins" pitchFamily="2" charset="77"/>
                  <a:cs typeface="Poppins" pitchFamily="2" charset="77"/>
                </a:rPr>
                <a:t>Patient Support</a:t>
              </a:r>
            </a:p>
          </p:txBody>
        </p:sp>
        <p:pic>
          <p:nvPicPr>
            <p:cNvPr id="25" name="Picture 24">
              <a:extLst>
                <a:ext uri="{FF2B5EF4-FFF2-40B4-BE49-F238E27FC236}">
                  <a16:creationId xmlns:a16="http://schemas.microsoft.com/office/drawing/2014/main" id="{BB32A887-7A64-621A-14F2-12752246DB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12275" y="4037615"/>
              <a:ext cx="1210659" cy="1288572"/>
            </a:xfrm>
            <a:prstGeom prst="rect">
              <a:avLst/>
            </a:prstGeom>
          </p:spPr>
        </p:pic>
      </p:grpSp>
      <p:grpSp>
        <p:nvGrpSpPr>
          <p:cNvPr id="9" name="Group 8">
            <a:extLst>
              <a:ext uri="{FF2B5EF4-FFF2-40B4-BE49-F238E27FC236}">
                <a16:creationId xmlns:a16="http://schemas.microsoft.com/office/drawing/2014/main" id="{9491119B-09FF-76BD-EC85-F13F2B15F2D4}"/>
              </a:ext>
            </a:extLst>
          </p:cNvPr>
          <p:cNvGrpSpPr/>
          <p:nvPr/>
        </p:nvGrpSpPr>
        <p:grpSpPr>
          <a:xfrm>
            <a:off x="4484824" y="3970626"/>
            <a:ext cx="3222350" cy="1422550"/>
            <a:chOff x="468550" y="3970626"/>
            <a:chExt cx="3222350" cy="1422550"/>
          </a:xfrm>
        </p:grpSpPr>
        <p:sp>
          <p:nvSpPr>
            <p:cNvPr id="26" name="TextBox 25">
              <a:extLst>
                <a:ext uri="{FF2B5EF4-FFF2-40B4-BE49-F238E27FC236}">
                  <a16:creationId xmlns:a16="http://schemas.microsoft.com/office/drawing/2014/main" id="{C2734776-0D9C-EE4E-1754-E39991C40B4E}"/>
                </a:ext>
              </a:extLst>
            </p:cNvPr>
            <p:cNvSpPr txBox="1"/>
            <p:nvPr/>
          </p:nvSpPr>
          <p:spPr>
            <a:xfrm>
              <a:off x="468550" y="4220236"/>
              <a:ext cx="1611175" cy="923330"/>
            </a:xfrm>
            <a:prstGeom prst="rect">
              <a:avLst/>
            </a:prstGeom>
            <a:noFill/>
          </p:spPr>
          <p:txBody>
            <a:bodyPr wrap="square">
              <a:spAutoFit/>
            </a:bodyPr>
            <a:lstStyle/>
            <a:p>
              <a:r>
                <a:rPr lang="en-US" b="1">
                  <a:solidFill>
                    <a:schemeClr val="bg1"/>
                  </a:solidFill>
                  <a:latin typeface="Poppins" pitchFamily="2" charset="77"/>
                  <a:cs typeface="Poppins" pitchFamily="2" charset="77"/>
                </a:rPr>
                <a:t>Action through advocacy</a:t>
              </a:r>
            </a:p>
          </p:txBody>
        </p:sp>
        <p:pic>
          <p:nvPicPr>
            <p:cNvPr id="27" name="Picture 26" descr="Text&#10;&#10;Description automatically generated">
              <a:extLst>
                <a:ext uri="{FF2B5EF4-FFF2-40B4-BE49-F238E27FC236}">
                  <a16:creationId xmlns:a16="http://schemas.microsoft.com/office/drawing/2014/main" id="{D3F0BD74-42FC-0F32-A9A8-438D8BFD37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9725" y="3970626"/>
              <a:ext cx="1611175" cy="1422550"/>
            </a:xfrm>
            <a:prstGeom prst="rect">
              <a:avLst/>
            </a:prstGeom>
          </p:spPr>
        </p:pic>
      </p:grpSp>
      <p:sp>
        <p:nvSpPr>
          <p:cNvPr id="3" name="TextBox 2">
            <a:extLst>
              <a:ext uri="{FF2B5EF4-FFF2-40B4-BE49-F238E27FC236}">
                <a16:creationId xmlns:a16="http://schemas.microsoft.com/office/drawing/2014/main" id="{307D09B5-4E54-DDD5-7347-2655F52D10C2}"/>
              </a:ext>
            </a:extLst>
          </p:cNvPr>
          <p:cNvSpPr txBox="1"/>
          <p:nvPr/>
        </p:nvSpPr>
        <p:spPr>
          <a:xfrm>
            <a:off x="4109806" y="1174655"/>
            <a:ext cx="7796717" cy="1446550"/>
          </a:xfrm>
          <a:prstGeom prst="rect">
            <a:avLst/>
          </a:prstGeom>
          <a:noFill/>
        </p:spPr>
        <p:txBody>
          <a:bodyPr wrap="square">
            <a:spAutoFit/>
          </a:bodyPr>
          <a:lstStyle/>
          <a:p>
            <a:r>
              <a:rPr lang="en-US" sz="2200" b="1">
                <a:solidFill>
                  <a:srgbClr val="2746F8"/>
                </a:solidFill>
                <a:latin typeface="Poppins" pitchFamily="2" charset="77"/>
                <a:cs typeface="Poppins" pitchFamily="2" charset="77"/>
              </a:rPr>
              <a:t>Mission: </a:t>
            </a:r>
            <a:r>
              <a:rPr lang="en-US" sz="2200">
                <a:solidFill>
                  <a:srgbClr val="2746F8"/>
                </a:solidFill>
                <a:latin typeface="Poppins" pitchFamily="2" charset="77"/>
                <a:cs typeface="Poppins" pitchFamily="2" charset="77"/>
              </a:rPr>
              <a:t>Improve the lives of people with cancer and their families through advocacy, research, and patient support, to ensure everyone has an opportunity to prevent, detect, treat, and survive cancer.</a:t>
            </a:r>
          </a:p>
        </p:txBody>
      </p:sp>
      <p:pic>
        <p:nvPicPr>
          <p:cNvPr id="4" name="Picture 3" descr="Logo, company name&#10;&#10;Description automatically generated">
            <a:extLst>
              <a:ext uri="{FF2B5EF4-FFF2-40B4-BE49-F238E27FC236}">
                <a16:creationId xmlns:a16="http://schemas.microsoft.com/office/drawing/2014/main" id="{5917B9E3-5BA3-8A02-91AD-DFE64F606E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3358" y="649837"/>
            <a:ext cx="2927793" cy="1620845"/>
          </a:xfrm>
          <a:prstGeom prst="rect">
            <a:avLst/>
          </a:prstGeom>
        </p:spPr>
      </p:pic>
      <p:sp>
        <p:nvSpPr>
          <p:cNvPr id="8" name="Slide Number Placeholder 7">
            <a:extLst>
              <a:ext uri="{FF2B5EF4-FFF2-40B4-BE49-F238E27FC236}">
                <a16:creationId xmlns:a16="http://schemas.microsoft.com/office/drawing/2014/main" id="{93D3D703-D3DF-BE45-242F-FECFB0C9AAC6}"/>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091AC62-753B-3240-A76B-ED140B7F97AA}" type="slidenum">
              <a:rPr lang="en-US" smtClean="0"/>
              <a:pPr/>
              <a:t>4</a:t>
            </a:fld>
            <a:endParaRPr lang="en-US"/>
          </a:p>
        </p:txBody>
      </p:sp>
      <p:sp>
        <p:nvSpPr>
          <p:cNvPr id="11" name="TextBox 10">
            <a:extLst>
              <a:ext uri="{FF2B5EF4-FFF2-40B4-BE49-F238E27FC236}">
                <a16:creationId xmlns:a16="http://schemas.microsoft.com/office/drawing/2014/main" id="{B49E5BDA-EF22-322F-6304-CAF85CD892F3}"/>
              </a:ext>
            </a:extLst>
          </p:cNvPr>
          <p:cNvSpPr txBox="1"/>
          <p:nvPr/>
        </p:nvSpPr>
        <p:spPr>
          <a:xfrm>
            <a:off x="309333" y="5653327"/>
            <a:ext cx="11726334" cy="553998"/>
          </a:xfrm>
          <a:prstGeom prst="rect">
            <a:avLst/>
          </a:prstGeom>
          <a:noFill/>
        </p:spPr>
        <p:txBody>
          <a:bodyPr wrap="square" rtlCol="0">
            <a:spAutoFit/>
          </a:bodyPr>
          <a:lstStyle/>
          <a:p>
            <a:pPr algn="ctr"/>
            <a:r>
              <a:rPr lang="en-US" sz="3000" b="1">
                <a:solidFill>
                  <a:srgbClr val="2746F8"/>
                </a:solidFill>
                <a:latin typeface="Poppins" pitchFamily="2" charset="77"/>
                <a:cs typeface="Poppins" pitchFamily="2" charset="77"/>
              </a:rPr>
              <a:t>Every cancer. Every life</a:t>
            </a:r>
            <a:r>
              <a:rPr lang="en-US" sz="3000" b="1">
                <a:solidFill>
                  <a:srgbClr val="2746F8"/>
                </a:solidFill>
              </a:rPr>
              <a:t>. </a:t>
            </a:r>
          </a:p>
        </p:txBody>
      </p:sp>
      <p:sp>
        <p:nvSpPr>
          <p:cNvPr id="12" name="Arrow: Left-Right 42">
            <a:extLst>
              <a:ext uri="{FF2B5EF4-FFF2-40B4-BE49-F238E27FC236}">
                <a16:creationId xmlns:a16="http://schemas.microsoft.com/office/drawing/2014/main" id="{4C83B042-5DAE-F5DD-4077-635E438E9362}"/>
              </a:ext>
            </a:extLst>
          </p:cNvPr>
          <p:cNvSpPr/>
          <p:nvPr/>
        </p:nvSpPr>
        <p:spPr>
          <a:xfrm>
            <a:off x="1256163" y="6135531"/>
            <a:ext cx="9999978" cy="490692"/>
          </a:xfrm>
          <a:prstGeom prst="leftRightArrow">
            <a:avLst/>
          </a:prstGeom>
          <a:solidFill>
            <a:srgbClr val="01216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u="none" strike="noStrike" kern="0" cap="none" spc="300" normalizeH="0" baseline="0" noProof="0">
                <a:ln>
                  <a:noFill/>
                </a:ln>
                <a:solidFill>
                  <a:schemeClr val="bg1"/>
                </a:solidFill>
                <a:effectLst/>
                <a:uLnTx/>
                <a:uFillTx/>
                <a:latin typeface="Poppins" pitchFamily="2" charset="77"/>
                <a:ea typeface="+mn-ea"/>
                <a:cs typeface="Poppins" pitchFamily="2" charset="77"/>
              </a:rPr>
              <a:t>HEALTH EQUITY</a:t>
            </a:r>
          </a:p>
        </p:txBody>
      </p:sp>
    </p:spTree>
    <p:extLst>
      <p:ext uri="{BB962C8B-B14F-4D97-AF65-F5344CB8AC3E}">
        <p14:creationId xmlns:p14="http://schemas.microsoft.com/office/powerpoint/2010/main" val="21639368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88F2-A903-EB5C-FF21-6B98890935F1}"/>
              </a:ext>
            </a:extLst>
          </p:cNvPr>
          <p:cNvSpPr>
            <a:spLocks noGrp="1"/>
          </p:cNvSpPr>
          <p:nvPr>
            <p:ph type="title"/>
          </p:nvPr>
        </p:nvSpPr>
        <p:spPr>
          <a:xfrm>
            <a:off x="129773" y="134943"/>
            <a:ext cx="8276097" cy="614204"/>
          </a:xfrm>
        </p:spPr>
        <p:txBody>
          <a:bodyPr/>
          <a:lstStyle/>
          <a:p>
            <a:br>
              <a:rPr lang="en-US" sz="4000">
                <a:latin typeface="Poppins" panose="00000500000000000000" pitchFamily="2" charset="0"/>
                <a:cs typeface="Poppins" panose="00000500000000000000" pitchFamily="2" charset="0"/>
              </a:rPr>
            </a:br>
            <a:br>
              <a:rPr lang="en-US" sz="4000">
                <a:latin typeface="Poppins" panose="00000500000000000000" pitchFamily="2" charset="0"/>
                <a:cs typeface="Poppins" panose="00000500000000000000" pitchFamily="2" charset="0"/>
              </a:rPr>
            </a:br>
            <a:r>
              <a:rPr lang="en-US" sz="4000">
                <a:solidFill>
                  <a:srgbClr val="002060"/>
                </a:solidFill>
                <a:latin typeface="Poppins" panose="00000500000000000000" pitchFamily="2" charset="0"/>
                <a:cs typeface="Poppins" panose="00000500000000000000" pitchFamily="2" charset="0"/>
              </a:rPr>
              <a:t>Lowering Prostate Cancer Risk</a:t>
            </a:r>
            <a:br>
              <a:rPr lang="en-US" sz="4000">
                <a:latin typeface="Poppins" panose="00000500000000000000" pitchFamily="2" charset="0"/>
                <a:cs typeface="Poppins" panose="00000500000000000000" pitchFamily="2" charset="0"/>
              </a:rPr>
            </a:br>
            <a:br>
              <a:rPr lang="en-US" sz="4000">
                <a:latin typeface="Poppins" panose="00000500000000000000" pitchFamily="2" charset="0"/>
                <a:cs typeface="Poppins" panose="00000500000000000000" pitchFamily="2" charset="0"/>
              </a:rPr>
            </a:br>
            <a:endParaRPr lang="en-US" sz="4000">
              <a:latin typeface="Poppins" panose="00000500000000000000" pitchFamily="2" charset="0"/>
              <a:cs typeface="Poppins" panose="00000500000000000000" pitchFamily="2" charset="0"/>
            </a:endParaRPr>
          </a:p>
        </p:txBody>
      </p:sp>
      <p:sp>
        <p:nvSpPr>
          <p:cNvPr id="3" name="Content Placeholder 2">
            <a:extLst>
              <a:ext uri="{FF2B5EF4-FFF2-40B4-BE49-F238E27FC236}">
                <a16:creationId xmlns:a16="http://schemas.microsoft.com/office/drawing/2014/main" id="{4A784F64-29B4-C327-74E9-286C833A2C72}"/>
              </a:ext>
            </a:extLst>
          </p:cNvPr>
          <p:cNvSpPr>
            <a:spLocks noGrp="1"/>
          </p:cNvSpPr>
          <p:nvPr>
            <p:ph idx="1"/>
          </p:nvPr>
        </p:nvSpPr>
        <p:spPr>
          <a:xfrm>
            <a:off x="324982" y="486794"/>
            <a:ext cx="8493524" cy="4303259"/>
          </a:xfrm>
        </p:spPr>
        <p:txBody>
          <a:bodyPr vert="horz" lIns="91440" tIns="45720" rIns="91440" bIns="45720" rtlCol="0" anchor="t">
            <a:noAutofit/>
          </a:bodyPr>
          <a:lstStyle/>
          <a:p>
            <a:pPr marL="0" indent="0">
              <a:lnSpc>
                <a:spcPct val="100000"/>
              </a:lnSpc>
              <a:buNone/>
            </a:pPr>
            <a:endParaRPr lang="en-US" dirty="0">
              <a:solidFill>
                <a:srgbClr val="002060"/>
              </a:solidFill>
              <a:latin typeface="Source Sans Pro" panose="020B0503030403020204" pitchFamily="34" charset="0"/>
            </a:endParaRPr>
          </a:p>
          <a:p>
            <a:pPr marL="0" indent="0">
              <a:lnSpc>
                <a:spcPct val="100000"/>
              </a:lnSpc>
              <a:buNone/>
            </a:pPr>
            <a:r>
              <a:rPr lang="en-US" altLang="en-US" b="1" dirty="0">
                <a:solidFill>
                  <a:srgbClr val="002060"/>
                </a:solidFill>
                <a:latin typeface="Source Sans Pro"/>
                <a:ea typeface="ＭＳ Ｐゴシック"/>
                <a:cs typeface="Poppins"/>
              </a:rPr>
              <a:t>Supplements, minerals, and vitamins</a:t>
            </a:r>
          </a:p>
          <a:p>
            <a:pPr marL="457200" indent="-457200">
              <a:lnSpc>
                <a:spcPct val="100000"/>
              </a:lnSpc>
              <a:defRPr/>
            </a:pPr>
            <a:endParaRPr lang="en-US" altLang="en-US" b="1" dirty="0">
              <a:solidFill>
                <a:srgbClr val="002060"/>
              </a:solidFill>
              <a:latin typeface="ＭＳ Ｐゴシック"/>
              <a:ea typeface="ＭＳ Ｐゴシック"/>
              <a:cs typeface="Poppins"/>
            </a:endParaRPr>
          </a:p>
          <a:p>
            <a:pPr marL="732790" indent="-342900">
              <a:lnSpc>
                <a:spcPct val="100000"/>
              </a:lnSpc>
              <a:spcBef>
                <a:spcPts val="0"/>
              </a:spcBef>
              <a:buSzPct val="60000"/>
              <a:defRPr/>
            </a:pPr>
            <a:r>
              <a:rPr lang="en-US" dirty="0">
                <a:solidFill>
                  <a:srgbClr val="002060"/>
                </a:solidFill>
                <a:latin typeface="Source Sans Pro"/>
                <a:ea typeface="Source Sans Pro"/>
                <a:cs typeface="Poppins"/>
              </a:rPr>
              <a:t>There is some evidence that Vitamin D supplements may lower prostate cancer mortality.</a:t>
            </a:r>
          </a:p>
          <a:p>
            <a:pPr marL="732790" indent="-342900">
              <a:lnSpc>
                <a:spcPct val="100000"/>
              </a:lnSpc>
              <a:spcBef>
                <a:spcPts val="0"/>
              </a:spcBef>
              <a:buSzPct val="60000"/>
              <a:defRPr/>
            </a:pPr>
            <a:r>
              <a:rPr lang="en-US" dirty="0">
                <a:solidFill>
                  <a:srgbClr val="002060"/>
                </a:solidFill>
                <a:latin typeface="Source Sans Pro"/>
                <a:ea typeface="Source Sans Pro"/>
                <a:cs typeface="Poppins"/>
              </a:rPr>
              <a:t>Other </a:t>
            </a:r>
            <a:r>
              <a:rPr kumimoji="0" lang="en-US" b="0" i="0" u="none" strike="noStrike" kern="1200" cap="none" spc="0" normalizeH="0" baseline="0" noProof="0" dirty="0">
                <a:ln>
                  <a:noFill/>
                </a:ln>
                <a:solidFill>
                  <a:srgbClr val="002060"/>
                </a:solidFill>
                <a:effectLst/>
                <a:uLnTx/>
                <a:uFillTx/>
                <a:latin typeface="Source Sans Pro"/>
                <a:ea typeface="Source Sans Pro"/>
                <a:cs typeface="Poppins"/>
              </a:rPr>
              <a:t>vitamins, supplements, or medicines have </a:t>
            </a:r>
            <a:r>
              <a:rPr lang="en-US" dirty="0">
                <a:solidFill>
                  <a:srgbClr val="002060"/>
                </a:solidFill>
                <a:latin typeface="Source Sans Pro"/>
                <a:ea typeface="Source Sans Pro"/>
                <a:cs typeface="Poppins"/>
              </a:rPr>
              <a:t>not </a:t>
            </a:r>
            <a:r>
              <a:rPr kumimoji="0" lang="en-US" b="0" i="0" u="none" strike="noStrike" kern="1200" cap="none" spc="0" normalizeH="0" baseline="0" noProof="0" dirty="0">
                <a:ln>
                  <a:noFill/>
                </a:ln>
                <a:solidFill>
                  <a:srgbClr val="002060"/>
                </a:solidFill>
                <a:effectLst/>
                <a:uLnTx/>
                <a:uFillTx/>
                <a:latin typeface="Source Sans Pro"/>
                <a:ea typeface="Source Sans Pro"/>
                <a:cs typeface="Poppins"/>
              </a:rPr>
              <a:t>been proven to lower the risk of prostate cancer</a:t>
            </a:r>
            <a:r>
              <a:rPr lang="en-US" dirty="0">
                <a:solidFill>
                  <a:srgbClr val="002060"/>
                </a:solidFill>
                <a:latin typeface="Source Sans Pro"/>
                <a:ea typeface="Source Sans Pro"/>
                <a:cs typeface="Poppins"/>
              </a:rPr>
              <a:t>, while some may potentially increase the risk of those eating a healthy diet.</a:t>
            </a:r>
            <a:endParaRPr lang="en-US" b="0" i="0" u="none" strike="noStrike" kern="1200" cap="none" spc="0" normalizeH="0" baseline="0" noProof="0" dirty="0">
              <a:ln>
                <a:noFill/>
              </a:ln>
              <a:solidFill>
                <a:srgbClr val="002060"/>
              </a:solidFill>
              <a:effectLst/>
              <a:uLnTx/>
              <a:uFillTx/>
              <a:latin typeface="Source Sans Pro" panose="020B0503030403020204" pitchFamily="34" charset="0"/>
              <a:ea typeface="Source Sans Pro" panose="020B0503030403020204" pitchFamily="34" charset="0"/>
            </a:endParaRPr>
          </a:p>
          <a:p>
            <a:pPr marL="732790" marR="0" lvl="0" indent="-342900" algn="l" defTabSz="914400" rtl="0" eaLnBrk="1" fontAlgn="auto" latinLnBrk="0" hangingPunct="1">
              <a:lnSpc>
                <a:spcPct val="100000"/>
              </a:lnSpc>
              <a:spcBef>
                <a:spcPts val="0"/>
              </a:spcBef>
              <a:spcAft>
                <a:spcPts val="0"/>
              </a:spcAft>
              <a:buClrTx/>
              <a:buSzPct val="60000"/>
              <a:tabLst/>
              <a:defRPr/>
            </a:pPr>
            <a:r>
              <a:rPr kumimoji="0" lang="en-US" b="0" i="0" u="none" strike="noStrike" kern="1200" cap="none" spc="0" normalizeH="0" baseline="0" noProof="0" dirty="0">
                <a:ln>
                  <a:noFill/>
                </a:ln>
                <a:solidFill>
                  <a:srgbClr val="002060"/>
                </a:solidFill>
                <a:effectLst/>
                <a:uLnTx/>
                <a:uFillTx/>
                <a:latin typeface="Source Sans Pro"/>
                <a:ea typeface="Source Sans Pro"/>
                <a:cs typeface="Poppins"/>
              </a:rPr>
              <a:t>Taking any supplements can have risks and benefits. </a:t>
            </a:r>
            <a:r>
              <a:rPr kumimoji="0" lang="en-US" b="1" i="0" u="none" strike="noStrike" kern="1200" cap="none" spc="0" normalizeH="0" baseline="0" noProof="0" dirty="0">
                <a:ln>
                  <a:noFill/>
                </a:ln>
                <a:solidFill>
                  <a:srgbClr val="002060"/>
                </a:solidFill>
                <a:effectLst/>
                <a:uLnTx/>
                <a:uFillTx/>
                <a:latin typeface="Source Sans Pro"/>
                <a:ea typeface="Source Sans Pro"/>
                <a:cs typeface="Poppins"/>
              </a:rPr>
              <a:t>Talk to your doctor before starting any vitamins or other supplements.</a:t>
            </a:r>
            <a:endParaRPr lang="en-US" altLang="en-US" b="1" dirty="0">
              <a:solidFill>
                <a:srgbClr val="002060"/>
              </a:solidFill>
              <a:latin typeface="Source Sans Pro" panose="020B0503030403020204" pitchFamily="34" charset="0"/>
              <a:ea typeface="ＭＳ Ｐゴシック" panose="020B0600070205080204" pitchFamily="34" charset="-128"/>
            </a:endParaRPr>
          </a:p>
          <a:p>
            <a:pPr marL="0" indent="0">
              <a:lnSpc>
                <a:spcPct val="100000"/>
              </a:lnSpc>
              <a:buNone/>
            </a:pPr>
            <a:r>
              <a:rPr lang="en-US" altLang="en-US" b="1" dirty="0">
                <a:solidFill>
                  <a:srgbClr val="002060"/>
                </a:solidFill>
                <a:latin typeface="Source Sans Pro"/>
                <a:ea typeface="ＭＳ Ｐゴシック"/>
                <a:cs typeface="Poppins"/>
              </a:rPr>
              <a:t>Medicines</a:t>
            </a:r>
          </a:p>
          <a:p>
            <a:pPr marL="732790" indent="-342900">
              <a:buSzPct val="60000"/>
            </a:pPr>
            <a:r>
              <a:rPr lang="en-US" dirty="0">
                <a:solidFill>
                  <a:srgbClr val="002060"/>
                </a:solidFill>
                <a:latin typeface="Source Sans Pro"/>
                <a:ea typeface="Source Sans Pro"/>
                <a:cs typeface="Poppins"/>
              </a:rPr>
              <a:t>Some drugs like cholesterol lowering medications or statins might help reduce the risk of prostate cancer.</a:t>
            </a:r>
            <a:endParaRPr lang="en-US" dirty="0">
              <a:solidFill>
                <a:srgbClr val="002060"/>
              </a:solidFill>
              <a:latin typeface="Source Sans Pro" panose="020B0503030403020204" pitchFamily="34" charset="0"/>
              <a:ea typeface="Source Sans Pro"/>
            </a:endParaRPr>
          </a:p>
          <a:p>
            <a:pPr marL="0" indent="0">
              <a:buNone/>
            </a:pPr>
            <a:endParaRPr lang="en-US" dirty="0">
              <a:solidFill>
                <a:srgbClr val="002060"/>
              </a:solidFill>
              <a:latin typeface="Source Sans Pro" panose="020B0503030403020204" pitchFamily="34" charset="0"/>
            </a:endParaRPr>
          </a:p>
        </p:txBody>
      </p:sp>
      <p:pic>
        <p:nvPicPr>
          <p:cNvPr id="1026" name="Picture 2">
            <a:extLst>
              <a:ext uri="{FF2B5EF4-FFF2-40B4-BE49-F238E27FC236}">
                <a16:creationId xmlns:a16="http://schemas.microsoft.com/office/drawing/2014/main" id="{239600DB-D537-E102-B5B8-08676578D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0589" y="1263507"/>
            <a:ext cx="2891411" cy="48639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033A5A6-37B9-86FE-0533-72682D324992}"/>
              </a:ext>
            </a:extLst>
          </p:cNvPr>
          <p:cNvPicPr>
            <a:picLocks noChangeAspect="1"/>
          </p:cNvPicPr>
          <p:nvPr/>
        </p:nvPicPr>
        <p:blipFill>
          <a:blip r:embed="rId4"/>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92960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1216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6711-1FD9-623C-6FD3-2459597B9851}"/>
              </a:ext>
            </a:extLst>
          </p:cNvPr>
          <p:cNvSpPr>
            <a:spLocks noGrp="1"/>
          </p:cNvSpPr>
          <p:nvPr>
            <p:ph type="title"/>
          </p:nvPr>
        </p:nvSpPr>
        <p:spPr/>
        <p:txBody>
          <a:bodyPr lIns="0" tIns="0" rIns="0" bIns="0" anchor="ctr">
            <a:noAutofit/>
          </a:bodyPr>
          <a:lstStyle/>
          <a:p>
            <a:pPr algn="l">
              <a:lnSpc>
                <a:spcPct val="100000"/>
              </a:lnSpc>
            </a:pPr>
            <a:r>
              <a:rPr lang="en-US" sz="8000" dirty="0"/>
              <a:t>SUMMARY</a:t>
            </a:r>
            <a:endParaRPr lang="en-US" sz="8000" b="1" dirty="0">
              <a:latin typeface="Poppins" pitchFamily="2" charset="77"/>
              <a:cs typeface="Poppins" pitchFamily="2" charset="77"/>
            </a:endParaRPr>
          </a:p>
        </p:txBody>
      </p:sp>
      <p:sp>
        <p:nvSpPr>
          <p:cNvPr id="3" name="Slide Number Placeholder 2">
            <a:extLst>
              <a:ext uri="{FF2B5EF4-FFF2-40B4-BE49-F238E27FC236}">
                <a16:creationId xmlns:a16="http://schemas.microsoft.com/office/drawing/2014/main" id="{F550D420-DF99-0CDD-D2C8-FD5C129A270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91AC62-753B-3240-A76B-ED140B7F97AA}" type="slidenum">
              <a:rPr kumimoji="0" lang="en-US" sz="800" b="0" i="0" u="none" strike="noStrike" kern="1200" cap="none" spc="0" normalizeH="0" baseline="0" noProof="0" smtClean="0">
                <a:ln>
                  <a:noFill/>
                </a:ln>
                <a:solidFill>
                  <a:srgbClr val="FFFFFF"/>
                </a:solidFill>
                <a:effectLst/>
                <a:uLnTx/>
                <a:uFillTx/>
                <a:latin typeface="Poppi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800" b="0" i="0" u="none" strike="noStrike" kern="1200" cap="none" spc="0" normalizeH="0" baseline="0" noProof="0">
              <a:ln>
                <a:noFill/>
              </a:ln>
              <a:solidFill>
                <a:srgbClr val="FFFFFF"/>
              </a:solidFill>
              <a:effectLst/>
              <a:uLnTx/>
              <a:uFillTx/>
              <a:latin typeface="Poppins" pitchFamily="2" charset="77"/>
              <a:ea typeface="+mn-ea"/>
              <a:cs typeface="+mn-cs"/>
            </a:endParaRPr>
          </a:p>
        </p:txBody>
      </p:sp>
      <p:pic>
        <p:nvPicPr>
          <p:cNvPr id="7" name="Picture 6" descr="A picture containing text, clipart&#10;&#10;Description automatically generated">
            <a:extLst>
              <a:ext uri="{FF2B5EF4-FFF2-40B4-BE49-F238E27FC236}">
                <a16:creationId xmlns:a16="http://schemas.microsoft.com/office/drawing/2014/main" id="{8723249C-5562-91FC-9FA8-41DC535D8C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38223" y="465667"/>
            <a:ext cx="1777776" cy="984188"/>
          </a:xfrm>
          <a:prstGeom prst="rect">
            <a:avLst/>
          </a:prstGeom>
        </p:spPr>
      </p:pic>
    </p:spTree>
    <p:extLst>
      <p:ext uri="{BB962C8B-B14F-4D97-AF65-F5344CB8AC3E}">
        <p14:creationId xmlns:p14="http://schemas.microsoft.com/office/powerpoint/2010/main" val="2031637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7">
            <a:extLst>
              <a:ext uri="{FF2B5EF4-FFF2-40B4-BE49-F238E27FC236}">
                <a16:creationId xmlns:a16="http://schemas.microsoft.com/office/drawing/2014/main" id="{D40F0A4E-E6B1-4EF8-B48E-484A422DAB99}"/>
              </a:ext>
            </a:extLst>
          </p:cNvPr>
          <p:cNvSpPr txBox="1">
            <a:spLocks/>
          </p:cNvSpPr>
          <p:nvPr/>
        </p:nvSpPr>
        <p:spPr>
          <a:xfrm>
            <a:off x="1771136" y="432487"/>
            <a:ext cx="4918075" cy="222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03F4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03F4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3F4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200" b="1"/>
          </a:p>
        </p:txBody>
      </p:sp>
      <p:sp>
        <p:nvSpPr>
          <p:cNvPr id="6" name="Content Placeholder 2">
            <a:extLst>
              <a:ext uri="{FF2B5EF4-FFF2-40B4-BE49-F238E27FC236}">
                <a16:creationId xmlns:a16="http://schemas.microsoft.com/office/drawing/2014/main" id="{8C766C89-7259-4CAC-B4AE-8FD034CB6F89}"/>
              </a:ext>
            </a:extLst>
          </p:cNvPr>
          <p:cNvSpPr txBox="1">
            <a:spLocks/>
          </p:cNvSpPr>
          <p:nvPr/>
        </p:nvSpPr>
        <p:spPr>
          <a:xfrm>
            <a:off x="2057400" y="1739396"/>
            <a:ext cx="8077200" cy="4402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03F4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03F4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3F4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b="1"/>
          </a:p>
          <a:p>
            <a:endParaRPr lang="en-US"/>
          </a:p>
        </p:txBody>
      </p:sp>
      <p:sp>
        <p:nvSpPr>
          <p:cNvPr id="10" name="TextBox 9">
            <a:extLst>
              <a:ext uri="{FF2B5EF4-FFF2-40B4-BE49-F238E27FC236}">
                <a16:creationId xmlns:a16="http://schemas.microsoft.com/office/drawing/2014/main" id="{83126FDB-AD54-4A3B-9B9E-1911E3A6B5F4}"/>
              </a:ext>
            </a:extLst>
          </p:cNvPr>
          <p:cNvSpPr txBox="1"/>
          <p:nvPr/>
        </p:nvSpPr>
        <p:spPr>
          <a:xfrm>
            <a:off x="2057399" y="517577"/>
            <a:ext cx="8363465" cy="646331"/>
          </a:xfrm>
          <a:prstGeom prst="rect">
            <a:avLst/>
          </a:prstGeom>
          <a:noFill/>
        </p:spPr>
        <p:txBody>
          <a:bodyPr wrap="square">
            <a:spAutoFit/>
          </a:bodyPr>
          <a:lstStyle/>
          <a:p>
            <a:pPr algn="ctr"/>
            <a:br>
              <a:rPr lang="en-US">
                <a:solidFill>
                  <a:srgbClr val="000000"/>
                </a:solidFill>
              </a:rPr>
            </a:br>
            <a:endParaRPr lang="en-US"/>
          </a:p>
        </p:txBody>
      </p:sp>
      <p:pic>
        <p:nvPicPr>
          <p:cNvPr id="16" name="Picture Placeholder 9" descr="A group of people wearing clothing&#10;&#10;Description automatically generated with low confidence">
            <a:extLst>
              <a:ext uri="{FF2B5EF4-FFF2-40B4-BE49-F238E27FC236}">
                <a16:creationId xmlns:a16="http://schemas.microsoft.com/office/drawing/2014/main" id="{D1BC3030-0E02-45A9-B542-B28A008C5F6A}"/>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893" t="19129" r="-893" b="43433"/>
          <a:stretch/>
        </p:blipFill>
        <p:spPr>
          <a:xfrm>
            <a:off x="1591001" y="0"/>
            <a:ext cx="8543599" cy="3225384"/>
          </a:xfrm>
          <a:prstGeom prst="rect">
            <a:avLst/>
          </a:prstGeom>
          <a:ln>
            <a:noFill/>
          </a:ln>
          <a:effectLst>
            <a:softEdge rad="112500"/>
          </a:effectLst>
        </p:spPr>
      </p:pic>
      <p:sp>
        <p:nvSpPr>
          <p:cNvPr id="2" name="Content Placeholder 2">
            <a:extLst>
              <a:ext uri="{FF2B5EF4-FFF2-40B4-BE49-F238E27FC236}">
                <a16:creationId xmlns:a16="http://schemas.microsoft.com/office/drawing/2014/main" id="{0B94F656-E57E-917A-74F9-F953EAF86B63}"/>
              </a:ext>
            </a:extLst>
          </p:cNvPr>
          <p:cNvSpPr txBox="1">
            <a:spLocks/>
          </p:cNvSpPr>
          <p:nvPr/>
        </p:nvSpPr>
        <p:spPr>
          <a:xfrm>
            <a:off x="1279311" y="3310474"/>
            <a:ext cx="9633377" cy="19244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403F41"/>
                </a:solidFill>
                <a:latin typeface="Source Sans Pro" panose="020B05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rgbClr val="403F41"/>
                </a:solidFill>
                <a:latin typeface="Source Sans Pro" panose="020B0503030403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rgbClr val="403F41"/>
                </a:solidFill>
                <a:latin typeface="Source Sans Pro" panose="020B0503030403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rgbClr val="403F41"/>
                </a:solidFill>
                <a:latin typeface="Source Sans Pro" panose="020B0503030403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rgbClr val="403F41"/>
                </a:solidFill>
                <a:latin typeface="Source Sans Pro" panose="020B0503030403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US">
                <a:solidFill>
                  <a:srgbClr val="002060"/>
                </a:solidFill>
                <a:latin typeface="Source Sans Pro" panose="020B0503030403020204" pitchFamily="34" charset="0"/>
                <a:cs typeface="Poppins" panose="00000500000000000000" pitchFamily="2" charset="0"/>
              </a:rPr>
              <a:t>Breast cancer is the </a:t>
            </a:r>
            <a:r>
              <a:rPr lang="en-US" b="1">
                <a:solidFill>
                  <a:srgbClr val="002060"/>
                </a:solidFill>
                <a:latin typeface="Source Sans Pro" panose="020B0503030403020204" pitchFamily="34" charset="0"/>
                <a:cs typeface="Poppins" panose="00000500000000000000" pitchFamily="2" charset="0"/>
              </a:rPr>
              <a:t>most common </a:t>
            </a:r>
            <a:r>
              <a:rPr lang="en-US">
                <a:solidFill>
                  <a:srgbClr val="002060"/>
                </a:solidFill>
                <a:latin typeface="Source Sans Pro" panose="020B0503030403020204" pitchFamily="34" charset="0"/>
                <a:cs typeface="Poppins" panose="00000500000000000000" pitchFamily="2" charset="0"/>
              </a:rPr>
              <a:t>cancer in American women.</a:t>
            </a:r>
          </a:p>
          <a:p>
            <a:pPr marL="342900" indent="-342900">
              <a:buFont typeface="Arial" panose="020B0604020202020204" pitchFamily="34" charset="0"/>
              <a:buChar char="•"/>
            </a:pPr>
            <a:r>
              <a:rPr lang="en-US">
                <a:solidFill>
                  <a:srgbClr val="002060"/>
                </a:solidFill>
                <a:latin typeface="Source Sans Pro" panose="020B0503030403020204" pitchFamily="34" charset="0"/>
                <a:cs typeface="Poppins" panose="00000500000000000000" pitchFamily="2" charset="0"/>
              </a:rPr>
              <a:t>African American women are 40% more likely to die of breast cancer than white women and are twice as likely to die if they are over 50. </a:t>
            </a:r>
          </a:p>
          <a:p>
            <a:pPr marL="342900" indent="-342900">
              <a:buFont typeface="Arial" panose="020B0604020202020204" pitchFamily="34" charset="0"/>
              <a:buChar char="•"/>
            </a:pPr>
            <a:r>
              <a:rPr lang="en-US">
                <a:solidFill>
                  <a:srgbClr val="002060"/>
                </a:solidFill>
                <a:latin typeface="Source Sans Pro" panose="020B0503030403020204" pitchFamily="34" charset="0"/>
                <a:cs typeface="Poppins" panose="00000500000000000000" pitchFamily="2" charset="0"/>
              </a:rPr>
              <a:t>African American women are</a:t>
            </a:r>
            <a:r>
              <a:rPr lang="en-US" b="1">
                <a:solidFill>
                  <a:srgbClr val="002060"/>
                </a:solidFill>
                <a:latin typeface="Source Sans Pro" panose="020B0503030403020204" pitchFamily="34" charset="0"/>
                <a:cs typeface="Poppins" panose="00000500000000000000" pitchFamily="2" charset="0"/>
              </a:rPr>
              <a:t> twice </a:t>
            </a:r>
            <a:r>
              <a:rPr lang="en-US">
                <a:solidFill>
                  <a:srgbClr val="002060"/>
                </a:solidFill>
                <a:latin typeface="Source Sans Pro" panose="020B0503030403020204" pitchFamily="34" charset="0"/>
                <a:cs typeface="Poppins" panose="00000500000000000000" pitchFamily="2" charset="0"/>
              </a:rPr>
              <a:t>as likely to be diagnosed with </a:t>
            </a:r>
            <a:r>
              <a:rPr lang="en-US" b="1">
                <a:solidFill>
                  <a:srgbClr val="002060"/>
                </a:solidFill>
                <a:latin typeface="Source Sans Pro" panose="020B0503030403020204" pitchFamily="34" charset="0"/>
                <a:cs typeface="Poppins" panose="00000500000000000000" pitchFamily="2" charset="0"/>
              </a:rPr>
              <a:t>triple-negative breast cancers</a:t>
            </a:r>
            <a:r>
              <a:rPr lang="en-US">
                <a:solidFill>
                  <a:srgbClr val="002060"/>
                </a:solidFill>
                <a:latin typeface="Source Sans Pro" panose="020B0503030403020204" pitchFamily="34" charset="0"/>
                <a:cs typeface="Poppins" panose="00000500000000000000" pitchFamily="2" charset="0"/>
              </a:rPr>
              <a:t>. </a:t>
            </a:r>
            <a:endParaRPr lang="en-US">
              <a:latin typeface="Source Sans Pro" panose="020B0503030403020204" pitchFamily="34" charset="0"/>
            </a:endParaRPr>
          </a:p>
        </p:txBody>
      </p:sp>
      <p:sp>
        <p:nvSpPr>
          <p:cNvPr id="3" name="TextBox 2">
            <a:extLst>
              <a:ext uri="{FF2B5EF4-FFF2-40B4-BE49-F238E27FC236}">
                <a16:creationId xmlns:a16="http://schemas.microsoft.com/office/drawing/2014/main" id="{F87E2275-B5D7-E9B4-33D0-82C5DB821EBD}"/>
              </a:ext>
            </a:extLst>
          </p:cNvPr>
          <p:cNvSpPr txBox="1"/>
          <p:nvPr/>
        </p:nvSpPr>
        <p:spPr>
          <a:xfrm>
            <a:off x="1369816" y="5764093"/>
            <a:ext cx="8764784" cy="830997"/>
          </a:xfrm>
          <a:prstGeom prst="rect">
            <a:avLst/>
          </a:prstGeom>
          <a:noFill/>
        </p:spPr>
        <p:txBody>
          <a:bodyPr wrap="square">
            <a:spAutoFit/>
          </a:bodyPr>
          <a:lstStyle/>
          <a:p>
            <a:r>
              <a:rPr lang="en-US" sz="1600">
                <a:solidFill>
                  <a:srgbClr val="002060"/>
                </a:solidFill>
                <a:latin typeface="Poppins" panose="00000500000000000000" pitchFamily="2" charset="0"/>
                <a:ea typeface="Source Sans Pro" panose="020B0503030403020204" pitchFamily="34" charset="0"/>
                <a:cs typeface="Poppins" panose="00000500000000000000" pitchFamily="2" charset="0"/>
              </a:rPr>
              <a:t>There is HOPE!  Advances in prevention, early detection, and treatments continue to give hope, save lives, and improve the quality of life for people at risk for or who have Breast Cancer. </a:t>
            </a:r>
          </a:p>
        </p:txBody>
      </p:sp>
      <p:pic>
        <p:nvPicPr>
          <p:cNvPr id="4" name="Picture 3">
            <a:extLst>
              <a:ext uri="{FF2B5EF4-FFF2-40B4-BE49-F238E27FC236}">
                <a16:creationId xmlns:a16="http://schemas.microsoft.com/office/drawing/2014/main" id="{643046C9-EEAC-2F73-592E-71F7D23BD73D}"/>
              </a:ext>
            </a:extLst>
          </p:cNvPr>
          <p:cNvPicPr>
            <a:picLocks noChangeAspect="1"/>
          </p:cNvPicPr>
          <p:nvPr/>
        </p:nvPicPr>
        <p:blipFill>
          <a:blip r:embed="rId3"/>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335317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7">
            <a:extLst>
              <a:ext uri="{FF2B5EF4-FFF2-40B4-BE49-F238E27FC236}">
                <a16:creationId xmlns:a16="http://schemas.microsoft.com/office/drawing/2014/main" id="{D40F0A4E-E6B1-4EF8-B48E-484A422DAB99}"/>
              </a:ext>
            </a:extLst>
          </p:cNvPr>
          <p:cNvSpPr txBox="1">
            <a:spLocks/>
          </p:cNvSpPr>
          <p:nvPr/>
        </p:nvSpPr>
        <p:spPr>
          <a:xfrm>
            <a:off x="1771136" y="432487"/>
            <a:ext cx="4918075" cy="222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03F4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03F4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3F4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200" b="1"/>
          </a:p>
        </p:txBody>
      </p:sp>
      <p:sp>
        <p:nvSpPr>
          <p:cNvPr id="6" name="Content Placeholder 2">
            <a:extLst>
              <a:ext uri="{FF2B5EF4-FFF2-40B4-BE49-F238E27FC236}">
                <a16:creationId xmlns:a16="http://schemas.microsoft.com/office/drawing/2014/main" id="{8C766C89-7259-4CAC-B4AE-8FD034CB6F89}"/>
              </a:ext>
            </a:extLst>
          </p:cNvPr>
          <p:cNvSpPr txBox="1">
            <a:spLocks/>
          </p:cNvSpPr>
          <p:nvPr/>
        </p:nvSpPr>
        <p:spPr>
          <a:xfrm>
            <a:off x="671928" y="489755"/>
            <a:ext cx="7933591" cy="55271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03F4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03F4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3F4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Source Sans Pro" panose="020B0503030403020204" pitchFamily="34" charset="0"/>
              <a:ea typeface="Source Sans Pro" panose="020B0503030403020204" pitchFamily="34" charset="0"/>
            </a:endParaRPr>
          </a:p>
          <a:p>
            <a:pPr marL="0" indent="0">
              <a:buNone/>
            </a:pPr>
            <a:endParaRPr lang="en-US" sz="2000">
              <a:solidFill>
                <a:srgbClr val="002060"/>
              </a:solidFill>
              <a:latin typeface="Source Sans Pro" panose="020B0503030403020204" pitchFamily="34" charset="0"/>
              <a:ea typeface="Source Sans Pro" panose="020B0503030403020204" pitchFamily="34" charset="0"/>
            </a:endParaRPr>
          </a:p>
          <a:p>
            <a:pPr marL="0" indent="0">
              <a:buNone/>
            </a:pPr>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Regular Colorectal Cancer screening can save lives and the percentage of adults in the United States who are up-to-date with screening had been increasing prior to the COVID-19 pandemic. </a:t>
            </a:r>
          </a:p>
          <a:p>
            <a:pPr marL="0" indent="0">
              <a:buNone/>
            </a:pPr>
            <a:endPar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endParaRPr>
          </a:p>
          <a:p>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Screening rates have dropped significantly during the pandemic.</a:t>
            </a:r>
          </a:p>
          <a:p>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Screening rate disparities between Blacks and Whites have decreased in recent years.</a:t>
            </a:r>
          </a:p>
          <a:p>
            <a:r>
              <a:rPr 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Lower screening rates in Hispanics, Asian Americans, and Native Americans.</a:t>
            </a:r>
          </a:p>
          <a:p>
            <a:endParaRPr lang="en-US" sz="2200" b="1"/>
          </a:p>
          <a:p>
            <a:endParaRPr lang="en-US"/>
          </a:p>
        </p:txBody>
      </p:sp>
      <p:sp>
        <p:nvSpPr>
          <p:cNvPr id="2" name="Rectangle 1">
            <a:extLst>
              <a:ext uri="{FF2B5EF4-FFF2-40B4-BE49-F238E27FC236}">
                <a16:creationId xmlns:a16="http://schemas.microsoft.com/office/drawing/2014/main" id="{8B2093F1-7057-E35C-0302-CE51B28940CE}"/>
              </a:ext>
            </a:extLst>
          </p:cNvPr>
          <p:cNvSpPr/>
          <p:nvPr/>
        </p:nvSpPr>
        <p:spPr>
          <a:xfrm>
            <a:off x="8605519" y="3260558"/>
            <a:ext cx="3017521" cy="338947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840E534-09CF-4343-B93F-319606F271B3}"/>
              </a:ext>
            </a:extLst>
          </p:cNvPr>
          <p:cNvPicPr>
            <a:picLocks noChangeAspect="1"/>
          </p:cNvPicPr>
          <p:nvPr/>
        </p:nvPicPr>
        <p:blipFill>
          <a:blip r:embed="rId2"/>
          <a:stretch>
            <a:fillRect/>
          </a:stretch>
        </p:blipFill>
        <p:spPr>
          <a:xfrm>
            <a:off x="9240736" y="1819506"/>
            <a:ext cx="2574275" cy="3861413"/>
          </a:xfrm>
          <a:prstGeom prst="rect">
            <a:avLst/>
          </a:prstGeom>
        </p:spPr>
      </p:pic>
      <p:pic>
        <p:nvPicPr>
          <p:cNvPr id="3" name="Picture 2">
            <a:extLst>
              <a:ext uri="{FF2B5EF4-FFF2-40B4-BE49-F238E27FC236}">
                <a16:creationId xmlns:a16="http://schemas.microsoft.com/office/drawing/2014/main" id="{558976AF-C285-ABB5-2BA9-547C04DE8F29}"/>
              </a:ext>
            </a:extLst>
          </p:cNvPr>
          <p:cNvPicPr>
            <a:picLocks noChangeAspect="1"/>
          </p:cNvPicPr>
          <p:nvPr/>
        </p:nvPicPr>
        <p:blipFill>
          <a:blip r:embed="rId3"/>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380784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7135F-EFE0-705E-882A-F4462E1DB16E}"/>
              </a:ext>
            </a:extLst>
          </p:cNvPr>
          <p:cNvSpPr txBox="1"/>
          <p:nvPr/>
        </p:nvSpPr>
        <p:spPr>
          <a:xfrm>
            <a:off x="308355" y="1189492"/>
            <a:ext cx="11116138" cy="4893647"/>
          </a:xfrm>
          <a:prstGeom prst="rect">
            <a:avLst/>
          </a:prstGeom>
          <a:noFill/>
        </p:spPr>
        <p:txBody>
          <a:bodyPr wrap="square" lIns="91440" tIns="45720" rIns="91440" bIns="45720" anchor="t">
            <a:spAutoFit/>
          </a:bodyPr>
          <a:lstStyle/>
          <a:p>
            <a:pPr marL="285750" indent="-285750" defTabSz="914400">
              <a:buFont typeface="Arial" panose="020B0604020202020204" pitchFamily="34" charset="0"/>
              <a:buChar char="•"/>
            </a:pPr>
            <a:r>
              <a:rPr lang="en-US" sz="2400" dirty="0">
                <a:latin typeface="Source Sans Pro"/>
                <a:ea typeface="Source Sans Pro"/>
              </a:rPr>
              <a:t>Prostate is the most common cancer in American men and the 2</a:t>
            </a:r>
            <a:r>
              <a:rPr lang="en-US" sz="2400" baseline="30000" dirty="0">
                <a:latin typeface="Source Sans Pro"/>
                <a:ea typeface="Source Sans Pro"/>
              </a:rPr>
              <a:t>nd</a:t>
            </a:r>
            <a:r>
              <a:rPr lang="en-US" sz="2400" dirty="0">
                <a:latin typeface="Source Sans Pro"/>
                <a:ea typeface="Source Sans Pro"/>
              </a:rPr>
              <a:t> most common cancer in America.</a:t>
            </a:r>
          </a:p>
          <a:p>
            <a:pPr marL="285750" indent="-285750" defTabSz="914400">
              <a:buFont typeface="Arial" panose="020B0604020202020204" pitchFamily="34" charset="0"/>
              <a:buChar char="•"/>
            </a:pPr>
            <a:r>
              <a:rPr lang="en-US" sz="2400" dirty="0">
                <a:latin typeface="Source Sans Pro"/>
                <a:ea typeface="Source Sans Pro"/>
              </a:rPr>
              <a:t>Men of African descent have the highest incidence and mortality rates of all racial groups in America.</a:t>
            </a:r>
          </a:p>
          <a:p>
            <a:pPr marL="285750" indent="-285750" defTabSz="914400">
              <a:buFont typeface="Arial" panose="020B0604020202020204" pitchFamily="34" charset="0"/>
              <a:buChar char="•"/>
            </a:pPr>
            <a:r>
              <a:rPr lang="en-US" sz="2400" dirty="0">
                <a:latin typeface="Source Sans Pro"/>
                <a:ea typeface="Source Sans Pro"/>
              </a:rPr>
              <a:t>Beginning at age 50, men who are at average risk should start talking to their doctor about prostate cancer screening.</a:t>
            </a:r>
          </a:p>
          <a:p>
            <a:pPr marL="285750" indent="-285750" defTabSz="914400">
              <a:buFont typeface="Arial" panose="020B0604020202020204" pitchFamily="34" charset="0"/>
              <a:buChar char="•"/>
            </a:pPr>
            <a:r>
              <a:rPr lang="en-US" sz="2400" dirty="0">
                <a:effectLst/>
                <a:latin typeface="Source Sans Pro"/>
                <a:ea typeface="Source Sans Pro"/>
              </a:rPr>
              <a:t>Men at high risk of prostate cancer should talking to their doctor at age 45 about screening.</a:t>
            </a:r>
            <a:r>
              <a:rPr lang="en-US" sz="2400" dirty="0">
                <a:latin typeface="Source Sans Pro"/>
                <a:ea typeface="Source Sans Pro"/>
              </a:rPr>
              <a:t> </a:t>
            </a:r>
            <a:endParaRPr lang="en-US" sz="2400" dirty="0">
              <a:effectLst/>
              <a:latin typeface="Source Sans Pro" panose="020B0503030403020204" pitchFamily="34" charset="0"/>
              <a:ea typeface="Source Sans Pro"/>
            </a:endParaRPr>
          </a:p>
          <a:p>
            <a:pPr defTabSz="914400"/>
            <a:endParaRPr lang="en-US" sz="2400" dirty="0">
              <a:solidFill>
                <a:srgbClr val="2746F8"/>
              </a:solidFill>
              <a:latin typeface="Source Sans Pro" panose="020B0503030403020204" pitchFamily="34" charset="0"/>
            </a:endParaRPr>
          </a:p>
          <a:p>
            <a:pPr defTabSz="914400"/>
            <a:r>
              <a:rPr lang="en-US" sz="2400" b="1" i="1" dirty="0">
                <a:latin typeface="Source Sans Pro"/>
                <a:ea typeface="Roboto Medium"/>
              </a:rPr>
              <a:t>There is emerging information that healthy lifestyle can lower risk of aggressive forms of prostate cancer. Advances in prevention, early detection, and treatment continue to give hope, save lives, and improve the quality of life for men who are at risk or who have prostate cancer.</a:t>
            </a:r>
          </a:p>
        </p:txBody>
      </p:sp>
      <p:pic>
        <p:nvPicPr>
          <p:cNvPr id="4" name="Picture 3" descr="Logo, company name&#10;&#10;Description automatically generated">
            <a:extLst>
              <a:ext uri="{FF2B5EF4-FFF2-40B4-BE49-F238E27FC236}">
                <a16:creationId xmlns:a16="http://schemas.microsoft.com/office/drawing/2014/main" id="{2DCBFD7A-9863-E0A6-CF28-E44152529594}"/>
              </a:ext>
            </a:extLst>
          </p:cNvPr>
          <p:cNvPicPr>
            <a:picLocks noChangeAspect="1"/>
          </p:cNvPicPr>
          <p:nvPr/>
        </p:nvPicPr>
        <p:blipFill>
          <a:blip r:embed="rId3"/>
          <a:stretch>
            <a:fillRect/>
          </a:stretch>
        </p:blipFill>
        <p:spPr>
          <a:xfrm>
            <a:off x="11022166" y="6083139"/>
            <a:ext cx="1001292" cy="546419"/>
          </a:xfrm>
          <a:prstGeom prst="rect">
            <a:avLst/>
          </a:prstGeom>
        </p:spPr>
      </p:pic>
    </p:spTree>
    <p:extLst>
      <p:ext uri="{BB962C8B-B14F-4D97-AF65-F5344CB8AC3E}">
        <p14:creationId xmlns:p14="http://schemas.microsoft.com/office/powerpoint/2010/main" val="1888129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F0707D0-267E-2F25-F700-E2BA45FD60C7}"/>
              </a:ext>
            </a:extLst>
          </p:cNvPr>
          <p:cNvSpPr txBox="1">
            <a:spLocks/>
          </p:cNvSpPr>
          <p:nvPr/>
        </p:nvSpPr>
        <p:spPr>
          <a:xfrm>
            <a:off x="671242" y="2514600"/>
            <a:ext cx="10166478" cy="1828800"/>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9020"/>
              </a:lnSpc>
            </a:pPr>
            <a:endParaRPr lang="en-US" sz="8800" b="1">
              <a:solidFill>
                <a:schemeClr val="bg1"/>
              </a:solidFill>
              <a:latin typeface="Poppins" pitchFamily="2" charset="77"/>
              <a:cs typeface="Poppins" pitchFamily="2" charset="77"/>
            </a:endParaRPr>
          </a:p>
        </p:txBody>
      </p:sp>
      <p:sp>
        <p:nvSpPr>
          <p:cNvPr id="2" name="Slide Number Placeholder 1">
            <a:extLst>
              <a:ext uri="{FF2B5EF4-FFF2-40B4-BE49-F238E27FC236}">
                <a16:creationId xmlns:a16="http://schemas.microsoft.com/office/drawing/2014/main" id="{A054D274-D22F-C513-66E9-DF15C18B3A73}"/>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091AC62-753B-3240-A76B-ED140B7F97AA}" type="slidenum">
              <a:rPr lang="en-US" smtClean="0"/>
              <a:pPr/>
              <a:t>45</a:t>
            </a:fld>
            <a:endParaRPr lang="en-US">
              <a:solidFill>
                <a:srgbClr val="FFFFFF"/>
              </a:solidFill>
            </a:endParaRPr>
          </a:p>
        </p:txBody>
      </p:sp>
      <p:sp>
        <p:nvSpPr>
          <p:cNvPr id="5" name="TextBox 4">
            <a:extLst>
              <a:ext uri="{FF2B5EF4-FFF2-40B4-BE49-F238E27FC236}">
                <a16:creationId xmlns:a16="http://schemas.microsoft.com/office/drawing/2014/main" id="{6A7F843A-41F6-7259-5747-9FD973720F6D}"/>
              </a:ext>
            </a:extLst>
          </p:cNvPr>
          <p:cNvSpPr txBox="1"/>
          <p:nvPr/>
        </p:nvSpPr>
        <p:spPr>
          <a:xfrm>
            <a:off x="7239089" y="3283026"/>
            <a:ext cx="4482028" cy="2677656"/>
          </a:xfrm>
          <a:prstGeom prst="rect">
            <a:avLst/>
          </a:prstGeom>
          <a:noFill/>
        </p:spPr>
        <p:txBody>
          <a:bodyPr wrap="square" lIns="91440" tIns="45720" rIns="91440" bIns="45720" rtlCol="0" anchor="t">
            <a:spAutoFit/>
          </a:bodyPr>
          <a:lstStyle/>
          <a:p>
            <a:r>
              <a:rPr kumimoji="0" lang="en-US" sz="2400" b="0" i="0" u="none" strike="noStrike" kern="1200" cap="none" spc="0" normalizeH="0" baseline="0" noProof="0">
                <a:ln>
                  <a:noFill/>
                </a:ln>
                <a:solidFill>
                  <a:srgbClr val="012169"/>
                </a:solidFill>
                <a:effectLst/>
                <a:uLnTx/>
                <a:uFillTx/>
                <a:latin typeface="Source Sans Pro"/>
                <a:ea typeface="Source Sans Pro"/>
                <a:cs typeface="Poppins"/>
              </a:rPr>
              <a:t>You can get more information on </a:t>
            </a:r>
            <a:br>
              <a:rPr lang="en-US" sz="2400" b="0" i="0" u="none" strike="noStrike" kern="1200" cap="none" spc="0" normalizeH="0" baseline="0" noProof="0">
                <a:ln>
                  <a:noFill/>
                </a:ln>
                <a:effectLst/>
                <a:uLnTx/>
                <a:uFillTx/>
                <a:latin typeface="Source Sans Pro" panose="020B0503030403020204" pitchFamily="34" charset="0"/>
                <a:cs typeface="Poppins" panose="00000500000000000000" pitchFamily="2" charset="0"/>
              </a:rPr>
            </a:br>
            <a:r>
              <a:rPr kumimoji="0" lang="en-US" sz="2400" b="0" i="0" u="none" strike="noStrike" kern="1200" cap="none" spc="0" normalizeH="0" baseline="0" noProof="0">
                <a:ln>
                  <a:noFill/>
                </a:ln>
                <a:solidFill>
                  <a:srgbClr val="012169"/>
                </a:solidFill>
                <a:effectLst/>
                <a:uLnTx/>
                <a:uFillTx/>
                <a:latin typeface="Source Sans Pro"/>
                <a:ea typeface="Source Sans Pro"/>
                <a:cs typeface="Poppins"/>
              </a:rPr>
              <a:t>cancer screening on our website, </a:t>
            </a:r>
            <a:r>
              <a:rPr kumimoji="0" lang="en-US" sz="2400" b="1" i="0" u="sng" strike="noStrike" kern="1200" cap="none" spc="0" normalizeH="0" baseline="0" noProof="0">
                <a:ln>
                  <a:noFill/>
                </a:ln>
                <a:solidFill>
                  <a:srgbClr val="012169"/>
                </a:solidFill>
                <a:effectLst/>
                <a:uLnTx/>
                <a:uFillTx/>
                <a:latin typeface="Source Sans Pro"/>
                <a:ea typeface="Source Sans Pro"/>
                <a:cs typeface="Poppins"/>
              </a:rPr>
              <a:t>cancer.org</a:t>
            </a:r>
            <a:r>
              <a:rPr kumimoji="0" lang="en-US" sz="2400" b="1" i="0" u="none" strike="noStrike" kern="1200" cap="none" spc="0" normalizeH="0" baseline="0" noProof="0">
                <a:ln>
                  <a:noFill/>
                </a:ln>
                <a:solidFill>
                  <a:srgbClr val="012169"/>
                </a:solidFill>
                <a:effectLst/>
                <a:uLnTx/>
                <a:uFillTx/>
                <a:latin typeface="Source Sans Pro"/>
                <a:ea typeface="Source Sans Pro"/>
                <a:cs typeface="Poppins"/>
              </a:rPr>
              <a:t>, </a:t>
            </a:r>
            <a:r>
              <a:rPr kumimoji="0" lang="en-US" sz="2400" b="0" i="0" u="none" strike="noStrike" kern="1200" cap="none" spc="0" normalizeH="0" baseline="0" noProof="0">
                <a:ln>
                  <a:noFill/>
                </a:ln>
                <a:solidFill>
                  <a:srgbClr val="012169"/>
                </a:solidFill>
                <a:effectLst/>
                <a:uLnTx/>
                <a:uFillTx/>
                <a:latin typeface="Source Sans Pro"/>
                <a:ea typeface="Source Sans Pro"/>
                <a:cs typeface="Poppins"/>
              </a:rPr>
              <a:t>or call</a:t>
            </a:r>
            <a:r>
              <a:rPr lang="en-US" sz="2400">
                <a:solidFill>
                  <a:srgbClr val="012169"/>
                </a:solidFill>
                <a:latin typeface="Source Sans Pro"/>
                <a:ea typeface="Source Sans Pro"/>
                <a:cs typeface="Poppins"/>
              </a:rPr>
              <a:t>  </a:t>
            </a:r>
            <a:endParaRPr kumimoji="0" lang="en-US" sz="2400" b="0" i="0" u="none" strike="noStrike" kern="1200" cap="none" spc="0" normalizeH="0" baseline="0" noProof="0">
              <a:ln>
                <a:noFill/>
              </a:ln>
              <a:solidFill>
                <a:srgbClr val="012169"/>
              </a:solidFill>
              <a:effectLst/>
              <a:uLnTx/>
              <a:uFillTx/>
              <a:latin typeface="Source Sans Pro" panose="020B0503030403020204" pitchFamily="34" charset="0"/>
              <a:cs typeface="Poppins" panose="00000500000000000000" pitchFamily="2" charset="0"/>
            </a:endParaRPr>
          </a:p>
          <a:p>
            <a:r>
              <a:rPr kumimoji="0" lang="en-US" sz="2400" b="1" i="0" u="none" strike="noStrike" kern="1200" cap="none" spc="0" normalizeH="0" baseline="0" noProof="0">
                <a:ln>
                  <a:noFill/>
                </a:ln>
                <a:solidFill>
                  <a:srgbClr val="012169"/>
                </a:solidFill>
                <a:effectLst/>
                <a:uLnTx/>
                <a:uFillTx/>
                <a:latin typeface="Source Sans Pro"/>
                <a:ea typeface="Source Sans Pro"/>
                <a:cs typeface="Poppins"/>
              </a:rPr>
              <a:t>1-800-227-2345</a:t>
            </a:r>
            <a:r>
              <a:rPr kumimoji="0" lang="en-US" sz="2400" b="0" i="0" u="none" strike="noStrike" kern="1200" cap="none" spc="0" normalizeH="0" baseline="0" noProof="0">
                <a:ln>
                  <a:noFill/>
                </a:ln>
                <a:solidFill>
                  <a:srgbClr val="012169"/>
                </a:solidFill>
                <a:effectLst/>
                <a:uLnTx/>
                <a:uFillTx/>
                <a:latin typeface="Source Sans Pro"/>
                <a:ea typeface="Source Sans Pro"/>
                <a:cs typeface="Poppins"/>
              </a:rPr>
              <a:t> and talk with one of </a:t>
            </a:r>
            <a:r>
              <a:rPr lang="en-US" sz="2400">
                <a:solidFill>
                  <a:srgbClr val="012169"/>
                </a:solidFill>
                <a:latin typeface="Source Sans Pro"/>
                <a:ea typeface="Source Sans Pro"/>
                <a:cs typeface="Poppins"/>
              </a:rPr>
              <a:t>our Cancer </a:t>
            </a:r>
            <a:r>
              <a:rPr kumimoji="0" lang="en-US" sz="2400" b="0" i="0" u="none" strike="noStrike" kern="1200" cap="none" spc="0" normalizeH="0" baseline="0" noProof="0">
                <a:ln>
                  <a:noFill/>
                </a:ln>
                <a:solidFill>
                  <a:srgbClr val="012169"/>
                </a:solidFill>
                <a:effectLst/>
                <a:uLnTx/>
                <a:uFillTx/>
                <a:latin typeface="Source Sans Pro"/>
                <a:ea typeface="Source Sans Pro"/>
                <a:cs typeface="Poppins"/>
              </a:rPr>
              <a:t>Information Specialists</a:t>
            </a:r>
            <a:r>
              <a:rPr lang="en-US" sz="2400">
                <a:solidFill>
                  <a:srgbClr val="012169"/>
                </a:solidFill>
                <a:latin typeface="Source Sans Pro"/>
                <a:ea typeface="Source Sans Pro"/>
                <a:cs typeface="Poppins"/>
              </a:rPr>
              <a:t> 24/7, 365 days a year. </a:t>
            </a:r>
            <a:endParaRPr lang="en-US" sz="2400" b="0" i="0" u="none" strike="noStrike" kern="1200" cap="none" spc="0" normalizeH="0" baseline="0" noProof="0">
              <a:ln>
                <a:noFill/>
              </a:ln>
              <a:solidFill>
                <a:srgbClr val="012169"/>
              </a:solidFill>
              <a:effectLst/>
              <a:uLnTx/>
              <a:uFillTx/>
              <a:latin typeface="Source Sans Pro" panose="020B0503030403020204" pitchFamily="34" charset="0"/>
              <a:ea typeface="Source Sans Pro"/>
              <a:cs typeface="Poppins" panose="00000500000000000000" pitchFamily="2" charset="0"/>
            </a:endParaRPr>
          </a:p>
          <a:p>
            <a:endParaRPr lang="en-US" sz="2400">
              <a:solidFill>
                <a:srgbClr val="012169"/>
              </a:solidFill>
              <a:latin typeface="Source Sans Pro" panose="020B0503030403020204" pitchFamily="34" charset="0"/>
            </a:endParaRPr>
          </a:p>
        </p:txBody>
      </p:sp>
      <p:pic>
        <p:nvPicPr>
          <p:cNvPr id="7" name="Picture Placeholder 9">
            <a:extLst>
              <a:ext uri="{FF2B5EF4-FFF2-40B4-BE49-F238E27FC236}">
                <a16:creationId xmlns:a16="http://schemas.microsoft.com/office/drawing/2014/main" id="{5AA0AE41-2E9C-9290-4257-0B07AD35E8D9}"/>
              </a:ext>
            </a:extLst>
          </p:cNvPr>
          <p:cNvPicPr>
            <a:picLocks noChangeAspect="1"/>
          </p:cNvPicPr>
          <p:nvPr/>
        </p:nvPicPr>
        <p:blipFill>
          <a:blip r:embed="rId2"/>
          <a:srcRect/>
          <a:stretch/>
        </p:blipFill>
        <p:spPr>
          <a:xfrm>
            <a:off x="470883" y="231689"/>
            <a:ext cx="5610826" cy="6394622"/>
          </a:xfrm>
          <a:custGeom>
            <a:avLst/>
            <a:gdLst>
              <a:gd name="connsiteX0" fmla="*/ 0 w 4340225"/>
              <a:gd name="connsiteY0" fmla="*/ 0 h 6411913"/>
              <a:gd name="connsiteX1" fmla="*/ 4340225 w 4340225"/>
              <a:gd name="connsiteY1" fmla="*/ 0 h 6411913"/>
              <a:gd name="connsiteX2" fmla="*/ 4340225 w 4340225"/>
              <a:gd name="connsiteY2" fmla="*/ 6411913 h 6411913"/>
              <a:gd name="connsiteX3" fmla="*/ 0 w 4340225"/>
              <a:gd name="connsiteY3" fmla="*/ 6411913 h 6411913"/>
              <a:gd name="connsiteX4" fmla="*/ 0 w 4340225"/>
              <a:gd name="connsiteY4" fmla="*/ 0 h 6411913"/>
              <a:gd name="connsiteX0" fmla="*/ 0 w 6122726"/>
              <a:gd name="connsiteY0" fmla="*/ 11574 h 6423487"/>
              <a:gd name="connsiteX1" fmla="*/ 6122726 w 6122726"/>
              <a:gd name="connsiteY1" fmla="*/ 0 h 6423487"/>
              <a:gd name="connsiteX2" fmla="*/ 4340225 w 6122726"/>
              <a:gd name="connsiteY2" fmla="*/ 6423487 h 6423487"/>
              <a:gd name="connsiteX3" fmla="*/ 0 w 6122726"/>
              <a:gd name="connsiteY3" fmla="*/ 6423487 h 6423487"/>
              <a:gd name="connsiteX4" fmla="*/ 0 w 6122726"/>
              <a:gd name="connsiteY4" fmla="*/ 11574 h 6423487"/>
              <a:gd name="connsiteX0" fmla="*/ 0 w 6111152"/>
              <a:gd name="connsiteY0" fmla="*/ 0 h 6411913"/>
              <a:gd name="connsiteX1" fmla="*/ 6111152 w 6111152"/>
              <a:gd name="connsiteY1" fmla="*/ 1 h 6411913"/>
              <a:gd name="connsiteX2" fmla="*/ 4340225 w 6111152"/>
              <a:gd name="connsiteY2" fmla="*/ 6411913 h 6411913"/>
              <a:gd name="connsiteX3" fmla="*/ 0 w 6111152"/>
              <a:gd name="connsiteY3" fmla="*/ 6411913 h 6411913"/>
              <a:gd name="connsiteX4" fmla="*/ 0 w 6111152"/>
              <a:gd name="connsiteY4" fmla="*/ 0 h 641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1152" h="6411913">
                <a:moveTo>
                  <a:pt x="0" y="0"/>
                </a:moveTo>
                <a:lnTo>
                  <a:pt x="6111152" y="1"/>
                </a:lnTo>
                <a:lnTo>
                  <a:pt x="4340225" y="6411913"/>
                </a:lnTo>
                <a:lnTo>
                  <a:pt x="0" y="6411913"/>
                </a:lnTo>
                <a:lnTo>
                  <a:pt x="0" y="0"/>
                </a:lnTo>
                <a:close/>
              </a:path>
            </a:pathLst>
          </a:custGeom>
        </p:spPr>
      </p:pic>
      <p:sp>
        <p:nvSpPr>
          <p:cNvPr id="6" name="Text Placeholder 2">
            <a:extLst>
              <a:ext uri="{FF2B5EF4-FFF2-40B4-BE49-F238E27FC236}">
                <a16:creationId xmlns:a16="http://schemas.microsoft.com/office/drawing/2014/main" id="{AC9AA8B2-C96D-CAE4-3EEB-4064DE591BB4}"/>
              </a:ext>
            </a:extLst>
          </p:cNvPr>
          <p:cNvSpPr txBox="1">
            <a:spLocks/>
          </p:cNvSpPr>
          <p:nvPr/>
        </p:nvSpPr>
        <p:spPr>
          <a:xfrm>
            <a:off x="6096000" y="1851558"/>
            <a:ext cx="5957891" cy="14314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a:solidFill>
                  <a:srgbClr val="012169"/>
                </a:solidFill>
                <a:latin typeface="Poppins" panose="00000500000000000000" pitchFamily="2" charset="0"/>
                <a:cs typeface="Poppins" panose="00000500000000000000" pitchFamily="2" charset="0"/>
              </a:rPr>
              <a:t>Thank You</a:t>
            </a:r>
          </a:p>
        </p:txBody>
      </p:sp>
    </p:spTree>
    <p:extLst>
      <p:ext uri="{BB962C8B-B14F-4D97-AF65-F5344CB8AC3E}">
        <p14:creationId xmlns:p14="http://schemas.microsoft.com/office/powerpoint/2010/main" val="2413498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4B2B44-43C4-E20C-0D46-47549E139831}"/>
              </a:ext>
            </a:extLst>
          </p:cNvPr>
          <p:cNvSpPr/>
          <p:nvPr/>
        </p:nvSpPr>
        <p:spPr>
          <a:xfrm>
            <a:off x="0" y="0"/>
            <a:ext cx="12192000" cy="6858000"/>
          </a:xfrm>
          <a:prstGeom prst="rect">
            <a:avLst/>
          </a:prstGeom>
          <a:solidFill>
            <a:srgbClr val="2746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clipart&#10;&#10;Description automatically generated">
            <a:extLst>
              <a:ext uri="{FF2B5EF4-FFF2-40B4-BE49-F238E27FC236}">
                <a16:creationId xmlns:a16="http://schemas.microsoft.com/office/drawing/2014/main" id="{93B7D7EA-324C-2C65-3CCA-F455C706F8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38223" y="465667"/>
            <a:ext cx="1777776" cy="984188"/>
          </a:xfrm>
          <a:prstGeom prst="rect">
            <a:avLst/>
          </a:prstGeom>
        </p:spPr>
      </p:pic>
      <p:sp>
        <p:nvSpPr>
          <p:cNvPr id="2" name="Slide Number Placeholder 1">
            <a:extLst>
              <a:ext uri="{FF2B5EF4-FFF2-40B4-BE49-F238E27FC236}">
                <a16:creationId xmlns:a16="http://schemas.microsoft.com/office/drawing/2014/main" id="{250BEA1E-3153-2B79-9236-427B42D18110}"/>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091AC62-753B-3240-A76B-ED140B7F97AA}" type="slidenum">
              <a:rPr lang="en-US" smtClean="0"/>
              <a:pPr/>
              <a:t>5</a:t>
            </a:fld>
            <a:endParaRPr lang="en-US">
              <a:solidFill>
                <a:srgbClr val="FFFFFF"/>
              </a:solidFill>
            </a:endParaRPr>
          </a:p>
        </p:txBody>
      </p:sp>
      <p:sp>
        <p:nvSpPr>
          <p:cNvPr id="6" name="Title 1">
            <a:extLst>
              <a:ext uri="{FF2B5EF4-FFF2-40B4-BE49-F238E27FC236}">
                <a16:creationId xmlns:a16="http://schemas.microsoft.com/office/drawing/2014/main" id="{E8B1D50E-2013-F6FD-5EA6-1DCD2C933439}"/>
              </a:ext>
            </a:extLst>
          </p:cNvPr>
          <p:cNvSpPr txBox="1">
            <a:spLocks/>
          </p:cNvSpPr>
          <p:nvPr/>
        </p:nvSpPr>
        <p:spPr>
          <a:xfrm>
            <a:off x="504987" y="2136843"/>
            <a:ext cx="11534613" cy="1292157"/>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9020"/>
              </a:lnSpc>
            </a:pPr>
            <a:r>
              <a:rPr lang="en-US" b="1">
                <a:solidFill>
                  <a:schemeClr val="bg1"/>
                </a:solidFill>
                <a:latin typeface="Poppins" pitchFamily="2" charset="77"/>
                <a:cs typeface="Poppins" pitchFamily="2" charset="77"/>
              </a:rPr>
              <a:t>Advancing Health Equity &amp; Understanding Cancer Disparities</a:t>
            </a:r>
          </a:p>
        </p:txBody>
      </p:sp>
    </p:spTree>
    <p:extLst>
      <p:ext uri="{BB962C8B-B14F-4D97-AF65-F5344CB8AC3E}">
        <p14:creationId xmlns:p14="http://schemas.microsoft.com/office/powerpoint/2010/main" val="3622468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0B64582-9576-C3F7-B0E3-E13C195A9856}"/>
              </a:ext>
            </a:extLst>
          </p:cNvPr>
          <p:cNvPicPr>
            <a:picLocks noGrp="1" noChangeAspect="1"/>
          </p:cNvPicPr>
          <p:nvPr>
            <p:ph idx="1"/>
          </p:nvPr>
        </p:nvPicPr>
        <p:blipFill>
          <a:blip r:embed="rId3"/>
          <a:stretch>
            <a:fillRect/>
          </a:stretch>
        </p:blipFill>
        <p:spPr>
          <a:xfrm>
            <a:off x="1932536" y="1322385"/>
            <a:ext cx="8774817" cy="4891960"/>
          </a:xfrm>
          <a:prstGeom prst="rect">
            <a:avLst/>
          </a:prstGeom>
        </p:spPr>
      </p:pic>
      <p:sp>
        <p:nvSpPr>
          <p:cNvPr id="7" name="Title 1">
            <a:extLst>
              <a:ext uri="{FF2B5EF4-FFF2-40B4-BE49-F238E27FC236}">
                <a16:creationId xmlns:a16="http://schemas.microsoft.com/office/drawing/2014/main" id="{C201BB42-D381-2824-5D39-C2627DD63642}"/>
              </a:ext>
            </a:extLst>
          </p:cNvPr>
          <p:cNvSpPr>
            <a:spLocks noGrp="1"/>
          </p:cNvSpPr>
          <p:nvPr>
            <p:ph type="title"/>
          </p:nvPr>
        </p:nvSpPr>
        <p:spPr>
          <a:xfrm>
            <a:off x="425187" y="76124"/>
            <a:ext cx="10906125" cy="1135062"/>
          </a:xfrm>
        </p:spPr>
        <p:txBody>
          <a:bodyPr/>
          <a:lstStyle/>
          <a:p>
            <a:r>
              <a:rPr lang="en-US" sz="4400" b="1">
                <a:solidFill>
                  <a:srgbClr val="012169"/>
                </a:solidFill>
                <a:latin typeface="Poppins"/>
                <a:cs typeface="Poppins"/>
              </a:rPr>
              <a:t>Equity vs. Equality</a:t>
            </a:r>
            <a:endParaRPr lang="en-US" sz="4400" b="1">
              <a:solidFill>
                <a:srgbClr val="012169"/>
              </a:solidFill>
              <a:latin typeface="Poppins" pitchFamily="2" charset="77"/>
              <a:cs typeface="Poppins" pitchFamily="2" charset="77"/>
            </a:endParaRPr>
          </a:p>
        </p:txBody>
      </p:sp>
      <p:pic>
        <p:nvPicPr>
          <p:cNvPr id="2" name="Picture 1" descr="Logo&#10;&#10;Description automatically generated">
            <a:extLst>
              <a:ext uri="{FF2B5EF4-FFF2-40B4-BE49-F238E27FC236}">
                <a16:creationId xmlns:a16="http://schemas.microsoft.com/office/drawing/2014/main" id="{492D7FBB-48C0-1166-1E20-92530589EF9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707353" y="255416"/>
            <a:ext cx="1247918" cy="684833"/>
          </a:xfrm>
          <a:prstGeom prst="rect">
            <a:avLst/>
          </a:prstGeom>
        </p:spPr>
      </p:pic>
    </p:spTree>
    <p:extLst>
      <p:ext uri="{BB962C8B-B14F-4D97-AF65-F5344CB8AC3E}">
        <p14:creationId xmlns:p14="http://schemas.microsoft.com/office/powerpoint/2010/main" val="1008170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CFC59A-33A9-3DB0-6240-B8E4392189FD}"/>
              </a:ext>
            </a:extLst>
          </p:cNvPr>
          <p:cNvSpPr>
            <a:spLocks noGrp="1"/>
          </p:cNvSpPr>
          <p:nvPr>
            <p:ph idx="1"/>
          </p:nvPr>
        </p:nvSpPr>
        <p:spPr>
          <a:xfrm>
            <a:off x="342013" y="293622"/>
            <a:ext cx="11301412" cy="910517"/>
          </a:xfrm>
        </p:spPr>
        <p:txBody>
          <a:bodyPr vert="horz" lIns="91440" tIns="45720" rIns="91440" bIns="45720" rtlCol="0" anchor="t">
            <a:normAutofit/>
          </a:bodyPr>
          <a:lstStyle/>
          <a:p>
            <a:pPr marL="0" indent="0">
              <a:buNone/>
            </a:pPr>
            <a:r>
              <a:rPr lang="en-US" sz="4400" b="1">
                <a:solidFill>
                  <a:srgbClr val="012169"/>
                </a:solidFill>
                <a:latin typeface="Poppins"/>
                <a:cs typeface="Poppins"/>
              </a:rPr>
              <a:t>What is a Health Disparity?</a:t>
            </a:r>
            <a:endParaRPr lang="en-US" sz="4400" b="1">
              <a:solidFill>
                <a:srgbClr val="012169"/>
              </a:solidFill>
              <a:latin typeface="Poppins" pitchFamily="2" charset="77"/>
              <a:cs typeface="Poppins" pitchFamily="2" charset="77"/>
            </a:endParaRPr>
          </a:p>
        </p:txBody>
      </p:sp>
      <p:pic>
        <p:nvPicPr>
          <p:cNvPr id="3" name="Picture 2" descr="Logo&#10;&#10;Description automatically generated">
            <a:extLst>
              <a:ext uri="{FF2B5EF4-FFF2-40B4-BE49-F238E27FC236}">
                <a16:creationId xmlns:a16="http://schemas.microsoft.com/office/drawing/2014/main" id="{74B66B13-60AF-B3BB-786D-B9C628C668A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30518" y="179358"/>
            <a:ext cx="1247918" cy="684833"/>
          </a:xfrm>
          <a:prstGeom prst="rect">
            <a:avLst/>
          </a:prstGeom>
        </p:spPr>
      </p:pic>
      <p:pic>
        <p:nvPicPr>
          <p:cNvPr id="4" name="Picture 3" descr="Close-up of a toy balance&#10;&#10;Description automatically generated with low confidence">
            <a:extLst>
              <a:ext uri="{FF2B5EF4-FFF2-40B4-BE49-F238E27FC236}">
                <a16:creationId xmlns:a16="http://schemas.microsoft.com/office/drawing/2014/main" id="{069B6460-56B3-41FA-1E87-00CA05FCA49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646287" y="1664437"/>
            <a:ext cx="5332149" cy="3551211"/>
          </a:xfrm>
          <a:prstGeom prst="rect">
            <a:avLst/>
          </a:prstGeom>
        </p:spPr>
      </p:pic>
      <p:sp>
        <p:nvSpPr>
          <p:cNvPr id="10" name="TextBox 9">
            <a:extLst>
              <a:ext uri="{FF2B5EF4-FFF2-40B4-BE49-F238E27FC236}">
                <a16:creationId xmlns:a16="http://schemas.microsoft.com/office/drawing/2014/main" id="{ACC6D3A9-10EC-1D02-39C8-C118144DD516}"/>
              </a:ext>
            </a:extLst>
          </p:cNvPr>
          <p:cNvSpPr txBox="1"/>
          <p:nvPr/>
        </p:nvSpPr>
        <p:spPr>
          <a:xfrm>
            <a:off x="456108" y="1653394"/>
            <a:ext cx="6097712" cy="4154984"/>
          </a:xfrm>
          <a:prstGeom prst="rect">
            <a:avLst/>
          </a:prstGeom>
          <a:noFill/>
        </p:spPr>
        <p:txBody>
          <a:bodyPr wrap="square" lIns="91440" tIns="45720" rIns="91440" bIns="45720" anchor="t">
            <a:spAutoFit/>
          </a:bodyPr>
          <a:lstStyle/>
          <a:p>
            <a:pPr algn="l"/>
            <a:r>
              <a:rPr lang="en-US" sz="2400" b="1" i="0" dirty="0">
                <a:solidFill>
                  <a:srgbClr val="012169"/>
                </a:solidFill>
                <a:effectLst/>
                <a:latin typeface="Source Sans Pro"/>
                <a:ea typeface="Source Sans Pro"/>
              </a:rPr>
              <a:t>A health disparity</a:t>
            </a:r>
            <a:r>
              <a:rPr lang="en-US" sz="2400" b="0" i="0" dirty="0">
                <a:solidFill>
                  <a:srgbClr val="012169"/>
                </a:solidFill>
                <a:effectLst/>
                <a:latin typeface="Source Sans Pro"/>
                <a:ea typeface="Source Sans Pro"/>
              </a:rPr>
              <a:t> is when the quality of health care differs between people because of discrimination based on:</a:t>
            </a:r>
          </a:p>
          <a:p>
            <a:endParaRPr lang="en-US" sz="2400" dirty="0">
              <a:solidFill>
                <a:srgbClr val="012169"/>
              </a:solidFill>
              <a:latin typeface="Source Sans Pro"/>
              <a:ea typeface="Source Sans Pro"/>
            </a:endParaRPr>
          </a:p>
          <a:p>
            <a:pPr algn="l">
              <a:buFont typeface="Arial" panose="020B0604020202020204" pitchFamily="34" charset="0"/>
              <a:buChar char="•"/>
            </a:pPr>
            <a:r>
              <a:rPr lang="en-US" sz="2400" b="0" i="0" dirty="0">
                <a:solidFill>
                  <a:srgbClr val="012169"/>
                </a:solidFill>
                <a:effectLst/>
                <a:latin typeface="Source Sans Pro"/>
                <a:ea typeface="Source Sans Pro"/>
              </a:rPr>
              <a:t>Age</a:t>
            </a:r>
          </a:p>
          <a:p>
            <a:pPr algn="l">
              <a:buFont typeface="Arial" panose="020B0604020202020204" pitchFamily="34" charset="0"/>
              <a:buChar char="•"/>
            </a:pPr>
            <a:r>
              <a:rPr lang="en-US" sz="2400" b="0" i="0" dirty="0">
                <a:solidFill>
                  <a:srgbClr val="012169"/>
                </a:solidFill>
                <a:effectLst/>
                <a:latin typeface="Source Sans Pro"/>
                <a:ea typeface="Source Sans Pro"/>
              </a:rPr>
              <a:t>Disability status</a:t>
            </a:r>
          </a:p>
          <a:p>
            <a:pPr algn="l">
              <a:buFont typeface="Arial" panose="020B0604020202020204" pitchFamily="34" charset="0"/>
              <a:buChar char="•"/>
            </a:pPr>
            <a:r>
              <a:rPr lang="en-US" sz="2400" b="0" i="0" dirty="0">
                <a:solidFill>
                  <a:srgbClr val="012169"/>
                </a:solidFill>
                <a:effectLst/>
                <a:latin typeface="Source Sans Pro"/>
                <a:ea typeface="Source Sans Pro"/>
              </a:rPr>
              <a:t>Health insurance coverage</a:t>
            </a:r>
          </a:p>
          <a:p>
            <a:pPr algn="l">
              <a:buFont typeface="Arial" panose="020B0604020202020204" pitchFamily="34" charset="0"/>
              <a:buChar char="•"/>
            </a:pPr>
            <a:r>
              <a:rPr lang="en-US" sz="2400" b="0" i="0" dirty="0">
                <a:solidFill>
                  <a:srgbClr val="012169"/>
                </a:solidFill>
                <a:effectLst/>
                <a:latin typeface="Source Sans Pro"/>
                <a:ea typeface="Source Sans Pro"/>
              </a:rPr>
              <a:t>Gender identity</a:t>
            </a:r>
          </a:p>
          <a:p>
            <a:pPr algn="l">
              <a:buFont typeface="Arial" panose="020B0604020202020204" pitchFamily="34" charset="0"/>
              <a:buChar char="•"/>
            </a:pPr>
            <a:r>
              <a:rPr lang="en-US" sz="2400" b="0" i="0" dirty="0">
                <a:solidFill>
                  <a:srgbClr val="012169"/>
                </a:solidFill>
                <a:effectLst/>
                <a:latin typeface="Source Sans Pro"/>
                <a:ea typeface="Source Sans Pro"/>
              </a:rPr>
              <a:t>Geography (where a person lives)</a:t>
            </a:r>
          </a:p>
          <a:p>
            <a:pPr algn="l">
              <a:buFont typeface="Arial" panose="020B0604020202020204" pitchFamily="34" charset="0"/>
              <a:buChar char="•"/>
            </a:pPr>
            <a:r>
              <a:rPr lang="en-US" sz="2400" b="0" i="0" dirty="0">
                <a:solidFill>
                  <a:srgbClr val="012169"/>
                </a:solidFill>
                <a:effectLst/>
                <a:latin typeface="Source Sans Pro"/>
                <a:ea typeface="Source Sans Pro"/>
              </a:rPr>
              <a:t>Income</a:t>
            </a:r>
          </a:p>
          <a:p>
            <a:pPr algn="l">
              <a:buFont typeface="Arial" panose="020B0604020202020204" pitchFamily="34" charset="0"/>
              <a:buChar char="•"/>
            </a:pPr>
            <a:r>
              <a:rPr lang="en-US" sz="2400" b="0" i="0" dirty="0">
                <a:solidFill>
                  <a:srgbClr val="012169"/>
                </a:solidFill>
                <a:effectLst/>
                <a:latin typeface="Source Sans Pro"/>
                <a:ea typeface="Source Sans Pro"/>
              </a:rPr>
              <a:t>Race or ethnicity (racism)</a:t>
            </a:r>
          </a:p>
        </p:txBody>
      </p:sp>
    </p:spTree>
    <p:extLst>
      <p:ext uri="{BB962C8B-B14F-4D97-AF65-F5344CB8AC3E}">
        <p14:creationId xmlns:p14="http://schemas.microsoft.com/office/powerpoint/2010/main" val="2070749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Freeform 16">
            <a:extLst>
              <a:ext uri="{FF2B5EF4-FFF2-40B4-BE49-F238E27FC236}">
                <a16:creationId xmlns:a16="http://schemas.microsoft.com/office/drawing/2014/main" id="{629002C5-24FD-4BD1-BF9E-55D10742C8B8}"/>
              </a:ext>
            </a:extLst>
          </p:cNvPr>
          <p:cNvSpPr/>
          <p:nvPr/>
        </p:nvSpPr>
        <p:spPr>
          <a:xfrm>
            <a:off x="197319" y="3726691"/>
            <a:ext cx="1595580" cy="548488"/>
          </a:xfrm>
          <a:custGeom>
            <a:avLst/>
            <a:gdLst/>
            <a:ahLst/>
            <a:cxnLst/>
            <a:rect l="l" t="t" r="r" b="b"/>
            <a:pathLst>
              <a:path w="1249119" h="397588">
                <a:moveTo>
                  <a:pt x="0" y="0"/>
                </a:moveTo>
                <a:lnTo>
                  <a:pt x="1249119" y="0"/>
                </a:lnTo>
                <a:lnTo>
                  <a:pt x="1249119" y="397588"/>
                </a:lnTo>
                <a:lnTo>
                  <a:pt x="0" y="397588"/>
                </a:lnTo>
                <a:close/>
              </a:path>
            </a:pathLst>
          </a:custGeom>
          <a:solidFill>
            <a:srgbClr val="182F51"/>
          </a:solidFill>
        </p:spPr>
      </p:sp>
      <p:grpSp>
        <p:nvGrpSpPr>
          <p:cNvPr id="4" name="Group 3">
            <a:extLst>
              <a:ext uri="{FF2B5EF4-FFF2-40B4-BE49-F238E27FC236}">
                <a16:creationId xmlns:a16="http://schemas.microsoft.com/office/drawing/2014/main" id="{7C7E0938-B59D-40F1-99F2-32B25654AE80}"/>
              </a:ext>
            </a:extLst>
          </p:cNvPr>
          <p:cNvGrpSpPr>
            <a:grpSpLocks noChangeAspect="1"/>
          </p:cNvGrpSpPr>
          <p:nvPr/>
        </p:nvGrpSpPr>
        <p:grpSpPr>
          <a:xfrm>
            <a:off x="210440" y="2636848"/>
            <a:ext cx="10271471" cy="3870991"/>
            <a:chOff x="671541" y="2070568"/>
            <a:chExt cx="10471787" cy="3910642"/>
          </a:xfrm>
        </p:grpSpPr>
        <p:pic>
          <p:nvPicPr>
            <p:cNvPr id="39" name="Picture 4">
              <a:extLst>
                <a:ext uri="{FF2B5EF4-FFF2-40B4-BE49-F238E27FC236}">
                  <a16:creationId xmlns:a16="http://schemas.microsoft.com/office/drawing/2014/main" id="{67CF7A75-954F-4B01-BF2E-8718D1856BCA}"/>
                </a:ext>
              </a:extLst>
            </p:cNvPr>
            <p:cNvPicPr>
              <a:picLocks noChangeAspect="1"/>
            </p:cNvPicPr>
            <p:nvPr/>
          </p:nvPicPr>
          <p:blipFill>
            <a:blip r:embed="rId3"/>
            <a:srcRect l="28283" t="20144" r="2013" b="20052"/>
            <a:stretch>
              <a:fillRect/>
            </a:stretch>
          </p:blipFill>
          <p:spPr>
            <a:xfrm>
              <a:off x="671541" y="2072912"/>
              <a:ext cx="1573242" cy="910362"/>
            </a:xfrm>
            <a:prstGeom prst="rect">
              <a:avLst/>
            </a:prstGeom>
          </p:spPr>
        </p:pic>
        <p:pic>
          <p:nvPicPr>
            <p:cNvPr id="41" name="Picture 5">
              <a:extLst>
                <a:ext uri="{FF2B5EF4-FFF2-40B4-BE49-F238E27FC236}">
                  <a16:creationId xmlns:a16="http://schemas.microsoft.com/office/drawing/2014/main" id="{28D21D6D-D2BA-438B-AB9D-3A124B9E7409}"/>
                </a:ext>
              </a:extLst>
            </p:cNvPr>
            <p:cNvPicPr>
              <a:picLocks noChangeAspect="1"/>
            </p:cNvPicPr>
            <p:nvPr/>
          </p:nvPicPr>
          <p:blipFill>
            <a:blip r:embed="rId4"/>
            <a:srcRect l="1688"/>
            <a:stretch>
              <a:fillRect/>
            </a:stretch>
          </p:blipFill>
          <p:spPr>
            <a:xfrm>
              <a:off x="2493408" y="2072912"/>
              <a:ext cx="1546813" cy="892744"/>
            </a:xfrm>
            <a:prstGeom prst="rect">
              <a:avLst/>
            </a:prstGeom>
          </p:spPr>
        </p:pic>
        <p:pic>
          <p:nvPicPr>
            <p:cNvPr id="42" name="Picture 40">
              <a:extLst>
                <a:ext uri="{FF2B5EF4-FFF2-40B4-BE49-F238E27FC236}">
                  <a16:creationId xmlns:a16="http://schemas.microsoft.com/office/drawing/2014/main" id="{889CAF95-E9B9-46B2-BCAE-2C52828FFD3D}"/>
                </a:ext>
              </a:extLst>
            </p:cNvPr>
            <p:cNvPicPr>
              <a:picLocks noChangeAspect="1"/>
            </p:cNvPicPr>
            <p:nvPr/>
          </p:nvPicPr>
          <p:blipFill>
            <a:blip r:embed="rId5"/>
            <a:srcRect l="15023" r="4686" b="18331"/>
            <a:stretch>
              <a:fillRect/>
            </a:stretch>
          </p:blipFill>
          <p:spPr>
            <a:xfrm>
              <a:off x="6150307" y="2072912"/>
              <a:ext cx="1529195" cy="883934"/>
            </a:xfrm>
            <a:prstGeom prst="rect">
              <a:avLst/>
            </a:prstGeom>
          </p:spPr>
        </p:pic>
        <p:pic>
          <p:nvPicPr>
            <p:cNvPr id="44" name="Picture 6">
              <a:extLst>
                <a:ext uri="{FF2B5EF4-FFF2-40B4-BE49-F238E27FC236}">
                  <a16:creationId xmlns:a16="http://schemas.microsoft.com/office/drawing/2014/main" id="{1DF53DED-8164-4626-A88C-0B1BA6ECE6B2}"/>
                </a:ext>
              </a:extLst>
            </p:cNvPr>
            <p:cNvPicPr>
              <a:picLocks noChangeAspect="1"/>
            </p:cNvPicPr>
            <p:nvPr/>
          </p:nvPicPr>
          <p:blipFill>
            <a:blip r:embed="rId6"/>
            <a:srcRect l="10989" t="8064" r="12824" b="26455"/>
            <a:stretch>
              <a:fillRect/>
            </a:stretch>
          </p:blipFill>
          <p:spPr>
            <a:xfrm>
              <a:off x="7945144" y="2072912"/>
              <a:ext cx="1482950" cy="846355"/>
            </a:xfrm>
            <a:prstGeom prst="rect">
              <a:avLst/>
            </a:prstGeom>
          </p:spPr>
        </p:pic>
        <p:pic>
          <p:nvPicPr>
            <p:cNvPr id="45" name="Picture 41">
              <a:extLst>
                <a:ext uri="{FF2B5EF4-FFF2-40B4-BE49-F238E27FC236}">
                  <a16:creationId xmlns:a16="http://schemas.microsoft.com/office/drawing/2014/main" id="{CA3A5FEC-6398-48AB-B982-CAE534645C5A}"/>
                </a:ext>
              </a:extLst>
            </p:cNvPr>
            <p:cNvPicPr>
              <a:picLocks noChangeAspect="1"/>
            </p:cNvPicPr>
            <p:nvPr/>
          </p:nvPicPr>
          <p:blipFill>
            <a:blip r:embed="rId7"/>
            <a:srcRect r="3515" b="2068"/>
            <a:stretch>
              <a:fillRect/>
            </a:stretch>
          </p:blipFill>
          <p:spPr>
            <a:xfrm>
              <a:off x="9629966" y="2081863"/>
              <a:ext cx="1444907" cy="839887"/>
            </a:xfrm>
            <a:prstGeom prst="rect">
              <a:avLst/>
            </a:prstGeom>
          </p:spPr>
        </p:pic>
        <p:grpSp>
          <p:nvGrpSpPr>
            <p:cNvPr id="46" name="Group 13">
              <a:extLst>
                <a:ext uri="{FF2B5EF4-FFF2-40B4-BE49-F238E27FC236}">
                  <a16:creationId xmlns:a16="http://schemas.microsoft.com/office/drawing/2014/main" id="{5071A74F-EDF1-4C5B-BB56-5F75C048E85F}"/>
                </a:ext>
              </a:extLst>
            </p:cNvPr>
            <p:cNvGrpSpPr/>
            <p:nvPr/>
          </p:nvGrpSpPr>
          <p:grpSpPr>
            <a:xfrm>
              <a:off x="739813" y="2072912"/>
              <a:ext cx="1573262" cy="927983"/>
              <a:chOff x="40394" y="-6057"/>
              <a:chExt cx="1081798" cy="638095"/>
            </a:xfrm>
          </p:grpSpPr>
          <p:sp>
            <p:nvSpPr>
              <p:cNvPr id="47" name="Freeform 14">
                <a:extLst>
                  <a:ext uri="{FF2B5EF4-FFF2-40B4-BE49-F238E27FC236}">
                    <a16:creationId xmlns:a16="http://schemas.microsoft.com/office/drawing/2014/main" id="{8296ECF0-A05F-44C5-B1C3-8F1804C9E335}"/>
                  </a:ext>
                </a:extLst>
              </p:cNvPr>
              <p:cNvSpPr/>
              <p:nvPr/>
            </p:nvSpPr>
            <p:spPr>
              <a:xfrm>
                <a:off x="40394" y="-6057"/>
                <a:ext cx="1081798" cy="638095"/>
              </a:xfrm>
              <a:custGeom>
                <a:avLst/>
                <a:gdLst/>
                <a:ahLst/>
                <a:cxnLst/>
                <a:rect l="l" t="t" r="r" b="b"/>
                <a:pathLst>
                  <a:path w="1227178" h="698669">
                    <a:moveTo>
                      <a:pt x="0" y="0"/>
                    </a:moveTo>
                    <a:lnTo>
                      <a:pt x="1227178" y="0"/>
                    </a:lnTo>
                    <a:lnTo>
                      <a:pt x="1227178" y="698669"/>
                    </a:lnTo>
                    <a:lnTo>
                      <a:pt x="0" y="698669"/>
                    </a:lnTo>
                    <a:close/>
                  </a:path>
                </a:pathLst>
              </a:custGeom>
              <a:solidFill>
                <a:srgbClr val="0033A0">
                  <a:alpha val="11764"/>
                </a:srgbClr>
              </a:solidFill>
            </p:spPr>
          </p:sp>
        </p:grpSp>
        <p:grpSp>
          <p:nvGrpSpPr>
            <p:cNvPr id="48" name="Group 13">
              <a:extLst>
                <a:ext uri="{FF2B5EF4-FFF2-40B4-BE49-F238E27FC236}">
                  <a16:creationId xmlns:a16="http://schemas.microsoft.com/office/drawing/2014/main" id="{6CC4106B-5EA6-401D-BAA9-0512B157E9F3}"/>
                </a:ext>
              </a:extLst>
            </p:cNvPr>
            <p:cNvGrpSpPr/>
            <p:nvPr/>
          </p:nvGrpSpPr>
          <p:grpSpPr>
            <a:xfrm>
              <a:off x="2487146" y="2070568"/>
              <a:ext cx="1582070" cy="936792"/>
              <a:chOff x="0" y="-6057"/>
              <a:chExt cx="1087855" cy="644152"/>
            </a:xfrm>
          </p:grpSpPr>
          <p:sp>
            <p:nvSpPr>
              <p:cNvPr id="49" name="Freeform 14">
                <a:extLst>
                  <a:ext uri="{FF2B5EF4-FFF2-40B4-BE49-F238E27FC236}">
                    <a16:creationId xmlns:a16="http://schemas.microsoft.com/office/drawing/2014/main" id="{1262B9A5-E5C9-4642-AE6B-CB17081953BA}"/>
                  </a:ext>
                </a:extLst>
              </p:cNvPr>
              <p:cNvSpPr/>
              <p:nvPr/>
            </p:nvSpPr>
            <p:spPr>
              <a:xfrm>
                <a:off x="0" y="-6057"/>
                <a:ext cx="1087855" cy="644152"/>
              </a:xfrm>
              <a:custGeom>
                <a:avLst/>
                <a:gdLst/>
                <a:ahLst/>
                <a:cxnLst/>
                <a:rect l="l" t="t" r="r" b="b"/>
                <a:pathLst>
                  <a:path w="1227178" h="698669">
                    <a:moveTo>
                      <a:pt x="0" y="0"/>
                    </a:moveTo>
                    <a:lnTo>
                      <a:pt x="1227178" y="0"/>
                    </a:lnTo>
                    <a:lnTo>
                      <a:pt x="1227178" y="698669"/>
                    </a:lnTo>
                    <a:lnTo>
                      <a:pt x="0" y="698669"/>
                    </a:lnTo>
                    <a:close/>
                  </a:path>
                </a:pathLst>
              </a:custGeom>
              <a:solidFill>
                <a:srgbClr val="0033A0">
                  <a:alpha val="11764"/>
                </a:srgbClr>
              </a:solidFill>
            </p:spPr>
          </p:sp>
        </p:grpSp>
        <p:grpSp>
          <p:nvGrpSpPr>
            <p:cNvPr id="62" name="Group 15">
              <a:extLst>
                <a:ext uri="{FF2B5EF4-FFF2-40B4-BE49-F238E27FC236}">
                  <a16:creationId xmlns:a16="http://schemas.microsoft.com/office/drawing/2014/main" id="{E5E4CEDF-65B8-44DF-8AB4-3F1BBA6C9B31}"/>
                </a:ext>
              </a:extLst>
            </p:cNvPr>
            <p:cNvGrpSpPr/>
            <p:nvPr/>
          </p:nvGrpSpPr>
          <p:grpSpPr>
            <a:xfrm>
              <a:off x="2493408" y="3138566"/>
              <a:ext cx="1652170" cy="548521"/>
              <a:chOff x="0" y="-31611"/>
              <a:chExt cx="1162118" cy="385824"/>
            </a:xfrm>
          </p:grpSpPr>
          <p:sp>
            <p:nvSpPr>
              <p:cNvPr id="63" name="Freeform 16">
                <a:extLst>
                  <a:ext uri="{FF2B5EF4-FFF2-40B4-BE49-F238E27FC236}">
                    <a16:creationId xmlns:a16="http://schemas.microsoft.com/office/drawing/2014/main" id="{1C1528FB-0477-4794-919F-8659163DE020}"/>
                  </a:ext>
                </a:extLst>
              </p:cNvPr>
              <p:cNvSpPr/>
              <p:nvPr/>
            </p:nvSpPr>
            <p:spPr>
              <a:xfrm>
                <a:off x="0" y="-31611"/>
                <a:ext cx="1162118" cy="385824"/>
              </a:xfrm>
              <a:custGeom>
                <a:avLst/>
                <a:gdLst/>
                <a:ahLst/>
                <a:cxnLst/>
                <a:rect l="l" t="t" r="r" b="b"/>
                <a:pathLst>
                  <a:path w="1249119" h="397588">
                    <a:moveTo>
                      <a:pt x="0" y="0"/>
                    </a:moveTo>
                    <a:lnTo>
                      <a:pt x="1249119" y="0"/>
                    </a:lnTo>
                    <a:lnTo>
                      <a:pt x="1249119" y="397588"/>
                    </a:lnTo>
                    <a:lnTo>
                      <a:pt x="0" y="397588"/>
                    </a:lnTo>
                    <a:close/>
                  </a:path>
                </a:pathLst>
              </a:custGeom>
              <a:solidFill>
                <a:srgbClr val="182F51"/>
              </a:solidFill>
            </p:spPr>
          </p:sp>
        </p:grpSp>
        <p:grpSp>
          <p:nvGrpSpPr>
            <p:cNvPr id="64" name="Group 23">
              <a:extLst>
                <a:ext uri="{FF2B5EF4-FFF2-40B4-BE49-F238E27FC236}">
                  <a16:creationId xmlns:a16="http://schemas.microsoft.com/office/drawing/2014/main" id="{2F67AE63-653F-492E-B1C6-BB249F14630E}"/>
                </a:ext>
              </a:extLst>
            </p:cNvPr>
            <p:cNvGrpSpPr/>
            <p:nvPr/>
          </p:nvGrpSpPr>
          <p:grpSpPr>
            <a:xfrm>
              <a:off x="4317946" y="3138568"/>
              <a:ext cx="1606400" cy="560464"/>
              <a:chOff x="0" y="-27618"/>
              <a:chExt cx="1129924" cy="394225"/>
            </a:xfrm>
          </p:grpSpPr>
          <p:sp>
            <p:nvSpPr>
              <p:cNvPr id="65" name="Freeform 24">
                <a:extLst>
                  <a:ext uri="{FF2B5EF4-FFF2-40B4-BE49-F238E27FC236}">
                    <a16:creationId xmlns:a16="http://schemas.microsoft.com/office/drawing/2014/main" id="{795ABDE7-C9B1-419C-96EF-2322A09A7678}"/>
                  </a:ext>
                </a:extLst>
              </p:cNvPr>
              <p:cNvSpPr/>
              <p:nvPr/>
            </p:nvSpPr>
            <p:spPr>
              <a:xfrm>
                <a:off x="0" y="-27618"/>
                <a:ext cx="1129924" cy="394225"/>
              </a:xfrm>
              <a:custGeom>
                <a:avLst/>
                <a:gdLst/>
                <a:ahLst/>
                <a:cxnLst/>
                <a:rect l="l" t="t" r="r" b="b"/>
                <a:pathLst>
                  <a:path w="1249119" h="397588">
                    <a:moveTo>
                      <a:pt x="0" y="0"/>
                    </a:moveTo>
                    <a:lnTo>
                      <a:pt x="1249119" y="0"/>
                    </a:lnTo>
                    <a:lnTo>
                      <a:pt x="1249119" y="397588"/>
                    </a:lnTo>
                    <a:lnTo>
                      <a:pt x="0" y="397588"/>
                    </a:lnTo>
                    <a:close/>
                  </a:path>
                </a:pathLst>
              </a:custGeom>
              <a:solidFill>
                <a:srgbClr val="182F51"/>
              </a:solidFill>
            </p:spPr>
          </p:sp>
        </p:grpSp>
        <p:grpSp>
          <p:nvGrpSpPr>
            <p:cNvPr id="66" name="Group 20">
              <a:extLst>
                <a:ext uri="{FF2B5EF4-FFF2-40B4-BE49-F238E27FC236}">
                  <a16:creationId xmlns:a16="http://schemas.microsoft.com/office/drawing/2014/main" id="{4856D265-94E7-438F-A8F1-ECDE78DBA343}"/>
                </a:ext>
              </a:extLst>
            </p:cNvPr>
            <p:cNvGrpSpPr/>
            <p:nvPr/>
          </p:nvGrpSpPr>
          <p:grpSpPr>
            <a:xfrm>
              <a:off x="6111129" y="3152890"/>
              <a:ext cx="1606400" cy="594848"/>
              <a:chOff x="-20120" y="-21536"/>
              <a:chExt cx="1129924" cy="418410"/>
            </a:xfrm>
          </p:grpSpPr>
          <p:sp>
            <p:nvSpPr>
              <p:cNvPr id="67" name="Freeform 21">
                <a:extLst>
                  <a:ext uri="{FF2B5EF4-FFF2-40B4-BE49-F238E27FC236}">
                    <a16:creationId xmlns:a16="http://schemas.microsoft.com/office/drawing/2014/main" id="{5A40EA06-D069-4EFB-AC13-6DCDEB80DE9F}"/>
                  </a:ext>
                </a:extLst>
              </p:cNvPr>
              <p:cNvSpPr/>
              <p:nvPr/>
            </p:nvSpPr>
            <p:spPr>
              <a:xfrm>
                <a:off x="-20120" y="-21536"/>
                <a:ext cx="1129924" cy="418410"/>
              </a:xfrm>
              <a:custGeom>
                <a:avLst/>
                <a:gdLst/>
                <a:ahLst/>
                <a:cxnLst/>
                <a:rect l="l" t="t" r="r" b="b"/>
                <a:pathLst>
                  <a:path w="1249119" h="397588">
                    <a:moveTo>
                      <a:pt x="0" y="0"/>
                    </a:moveTo>
                    <a:lnTo>
                      <a:pt x="1249119" y="0"/>
                    </a:lnTo>
                    <a:lnTo>
                      <a:pt x="1249119" y="397588"/>
                    </a:lnTo>
                    <a:lnTo>
                      <a:pt x="0" y="397588"/>
                    </a:lnTo>
                    <a:close/>
                  </a:path>
                </a:pathLst>
              </a:custGeom>
              <a:solidFill>
                <a:srgbClr val="182F51"/>
              </a:solidFill>
            </p:spPr>
          </p:sp>
        </p:grpSp>
        <p:grpSp>
          <p:nvGrpSpPr>
            <p:cNvPr id="68" name="Group 18">
              <a:extLst>
                <a:ext uri="{FF2B5EF4-FFF2-40B4-BE49-F238E27FC236}">
                  <a16:creationId xmlns:a16="http://schemas.microsoft.com/office/drawing/2014/main" id="{4AC9064A-EEBA-4B95-9148-261858F4F8D7}"/>
                </a:ext>
              </a:extLst>
            </p:cNvPr>
            <p:cNvGrpSpPr/>
            <p:nvPr/>
          </p:nvGrpSpPr>
          <p:grpSpPr>
            <a:xfrm>
              <a:off x="7911945" y="3170018"/>
              <a:ext cx="1584006" cy="594848"/>
              <a:chOff x="-24898" y="-13480"/>
              <a:chExt cx="1114172" cy="418410"/>
            </a:xfrm>
          </p:grpSpPr>
          <p:sp>
            <p:nvSpPr>
              <p:cNvPr id="69" name="Freeform 19">
                <a:extLst>
                  <a:ext uri="{FF2B5EF4-FFF2-40B4-BE49-F238E27FC236}">
                    <a16:creationId xmlns:a16="http://schemas.microsoft.com/office/drawing/2014/main" id="{4C807067-CFC7-46D8-894E-10D25312922E}"/>
                  </a:ext>
                </a:extLst>
              </p:cNvPr>
              <p:cNvSpPr/>
              <p:nvPr/>
            </p:nvSpPr>
            <p:spPr>
              <a:xfrm>
                <a:off x="-24898" y="-13480"/>
                <a:ext cx="1114172" cy="418410"/>
              </a:xfrm>
              <a:custGeom>
                <a:avLst/>
                <a:gdLst/>
                <a:ahLst/>
                <a:cxnLst/>
                <a:rect l="l" t="t" r="r" b="b"/>
                <a:pathLst>
                  <a:path w="1249119" h="397588">
                    <a:moveTo>
                      <a:pt x="0" y="0"/>
                    </a:moveTo>
                    <a:lnTo>
                      <a:pt x="1249119" y="0"/>
                    </a:lnTo>
                    <a:lnTo>
                      <a:pt x="1249119" y="397588"/>
                    </a:lnTo>
                    <a:lnTo>
                      <a:pt x="0" y="397588"/>
                    </a:lnTo>
                    <a:close/>
                  </a:path>
                </a:pathLst>
              </a:custGeom>
              <a:solidFill>
                <a:srgbClr val="182F51"/>
              </a:solidFill>
            </p:spPr>
          </p:sp>
        </p:grpSp>
        <p:grpSp>
          <p:nvGrpSpPr>
            <p:cNvPr id="70" name="Group 42">
              <a:extLst>
                <a:ext uri="{FF2B5EF4-FFF2-40B4-BE49-F238E27FC236}">
                  <a16:creationId xmlns:a16="http://schemas.microsoft.com/office/drawing/2014/main" id="{EE2BC4BB-2935-49B8-B88A-FEF650B85D8B}"/>
                </a:ext>
              </a:extLst>
            </p:cNvPr>
            <p:cNvGrpSpPr/>
            <p:nvPr/>
          </p:nvGrpSpPr>
          <p:grpSpPr>
            <a:xfrm>
              <a:off x="9609003" y="3162870"/>
              <a:ext cx="1504324" cy="601997"/>
              <a:chOff x="-114566" y="-14516"/>
              <a:chExt cx="1058125" cy="423438"/>
            </a:xfrm>
          </p:grpSpPr>
          <p:sp>
            <p:nvSpPr>
              <p:cNvPr id="71" name="Freeform 43">
                <a:extLst>
                  <a:ext uri="{FF2B5EF4-FFF2-40B4-BE49-F238E27FC236}">
                    <a16:creationId xmlns:a16="http://schemas.microsoft.com/office/drawing/2014/main" id="{F5B87D77-95EA-4BEF-AEB6-1441912524CB}"/>
                  </a:ext>
                </a:extLst>
              </p:cNvPr>
              <p:cNvSpPr/>
              <p:nvPr/>
            </p:nvSpPr>
            <p:spPr>
              <a:xfrm>
                <a:off x="-114566" y="-14516"/>
                <a:ext cx="1058125" cy="423438"/>
              </a:xfrm>
              <a:custGeom>
                <a:avLst/>
                <a:gdLst/>
                <a:ahLst/>
                <a:cxnLst/>
                <a:rect l="l" t="t" r="r" b="b"/>
                <a:pathLst>
                  <a:path w="1249119" h="397588">
                    <a:moveTo>
                      <a:pt x="0" y="0"/>
                    </a:moveTo>
                    <a:lnTo>
                      <a:pt x="1249119" y="0"/>
                    </a:lnTo>
                    <a:lnTo>
                      <a:pt x="1249119" y="397588"/>
                    </a:lnTo>
                    <a:lnTo>
                      <a:pt x="0" y="397588"/>
                    </a:lnTo>
                    <a:close/>
                  </a:path>
                </a:pathLst>
              </a:custGeom>
              <a:solidFill>
                <a:srgbClr val="182F51"/>
              </a:solidFill>
            </p:spPr>
          </p:sp>
        </p:grpSp>
        <p:sp>
          <p:nvSpPr>
            <p:cNvPr id="72" name="TextBox 12">
              <a:extLst>
                <a:ext uri="{FF2B5EF4-FFF2-40B4-BE49-F238E27FC236}">
                  <a16:creationId xmlns:a16="http://schemas.microsoft.com/office/drawing/2014/main" id="{FBEDBA7F-99A0-412E-993F-50D5D51A379C}"/>
                </a:ext>
              </a:extLst>
            </p:cNvPr>
            <p:cNvSpPr txBox="1"/>
            <p:nvPr/>
          </p:nvSpPr>
          <p:spPr>
            <a:xfrm>
              <a:off x="742785" y="3207915"/>
              <a:ext cx="1439538" cy="518215"/>
            </a:xfrm>
            <a:prstGeom prst="rect">
              <a:avLst/>
            </a:prstGeom>
          </p:spPr>
          <p:txBody>
            <a:bodyPr wrap="square" lIns="0" tIns="0" rIns="0" bIns="0" rtlCol="0" anchor="t">
              <a:spAutoFit/>
            </a:bodyPr>
            <a:lstStyle/>
            <a:p>
              <a:pPr algn="ctr">
                <a:lnSpc>
                  <a:spcPts val="1953"/>
                </a:lnSpc>
              </a:pPr>
              <a:r>
                <a:rPr lang="en-US" sz="1825">
                  <a:solidFill>
                    <a:srgbClr val="FFFFFF"/>
                  </a:solidFill>
                  <a:latin typeface="Source Sans Pro Bold"/>
                </a:rPr>
                <a:t>Black </a:t>
              </a:r>
            </a:p>
            <a:p>
              <a:pPr algn="ctr">
                <a:lnSpc>
                  <a:spcPts val="1953"/>
                </a:lnSpc>
              </a:pPr>
              <a:r>
                <a:rPr lang="en-US" sz="1825">
                  <a:solidFill>
                    <a:srgbClr val="FFFFFF"/>
                  </a:solidFill>
                  <a:latin typeface="Source Sans Pro"/>
                </a:rPr>
                <a:t>Communities</a:t>
              </a:r>
            </a:p>
          </p:txBody>
        </p:sp>
        <p:sp>
          <p:nvSpPr>
            <p:cNvPr id="73" name="TextBox 17">
              <a:extLst>
                <a:ext uri="{FF2B5EF4-FFF2-40B4-BE49-F238E27FC236}">
                  <a16:creationId xmlns:a16="http://schemas.microsoft.com/office/drawing/2014/main" id="{72982A87-E886-4136-BC87-5D0BF6660270}"/>
                </a:ext>
              </a:extLst>
            </p:cNvPr>
            <p:cNvSpPr txBox="1"/>
            <p:nvPr/>
          </p:nvSpPr>
          <p:spPr>
            <a:xfrm>
              <a:off x="2594123" y="3147841"/>
              <a:ext cx="1345119" cy="518215"/>
            </a:xfrm>
            <a:prstGeom prst="rect">
              <a:avLst/>
            </a:prstGeom>
          </p:spPr>
          <p:txBody>
            <a:bodyPr wrap="square" lIns="0" tIns="0" rIns="0" bIns="0" rtlCol="0" anchor="t">
              <a:spAutoFit/>
            </a:bodyPr>
            <a:lstStyle/>
            <a:p>
              <a:pPr algn="ctr">
                <a:lnSpc>
                  <a:spcPts val="1953"/>
                </a:lnSpc>
              </a:pPr>
              <a:r>
                <a:rPr lang="en-US" sz="1825">
                  <a:solidFill>
                    <a:srgbClr val="FFFFFF"/>
                  </a:solidFill>
                  <a:latin typeface="Source Sans Pro Bold"/>
                </a:rPr>
                <a:t>Latinx</a:t>
              </a:r>
            </a:p>
            <a:p>
              <a:pPr algn="ctr">
                <a:lnSpc>
                  <a:spcPts val="1953"/>
                </a:lnSpc>
              </a:pPr>
              <a:r>
                <a:rPr lang="en-US" sz="1825">
                  <a:solidFill>
                    <a:srgbClr val="FFFFFF"/>
                  </a:solidFill>
                  <a:latin typeface="Source Sans Pro"/>
                </a:rPr>
                <a:t>Communities</a:t>
              </a:r>
            </a:p>
          </p:txBody>
        </p:sp>
        <p:sp>
          <p:nvSpPr>
            <p:cNvPr id="74" name="TextBox 25">
              <a:extLst>
                <a:ext uri="{FF2B5EF4-FFF2-40B4-BE49-F238E27FC236}">
                  <a16:creationId xmlns:a16="http://schemas.microsoft.com/office/drawing/2014/main" id="{65E9D04A-A534-427D-A31E-EF815FBC5B92}"/>
                </a:ext>
              </a:extLst>
            </p:cNvPr>
            <p:cNvSpPr txBox="1"/>
            <p:nvPr/>
          </p:nvSpPr>
          <p:spPr>
            <a:xfrm>
              <a:off x="6194239" y="3191206"/>
              <a:ext cx="1443031" cy="518215"/>
            </a:xfrm>
            <a:prstGeom prst="rect">
              <a:avLst/>
            </a:prstGeom>
          </p:spPr>
          <p:txBody>
            <a:bodyPr wrap="square" lIns="0" tIns="0" rIns="0" bIns="0" rtlCol="0" anchor="t">
              <a:spAutoFit/>
            </a:bodyPr>
            <a:lstStyle/>
            <a:p>
              <a:pPr algn="ctr">
                <a:lnSpc>
                  <a:spcPts val="1953"/>
                </a:lnSpc>
              </a:pPr>
              <a:r>
                <a:rPr lang="en-US" sz="1825">
                  <a:solidFill>
                    <a:srgbClr val="FFFFFF"/>
                  </a:solidFill>
                  <a:latin typeface="Source Sans Pro Bold"/>
                </a:rPr>
                <a:t>LGBTQ</a:t>
              </a:r>
            </a:p>
            <a:p>
              <a:pPr algn="ctr">
                <a:lnSpc>
                  <a:spcPts val="1953"/>
                </a:lnSpc>
              </a:pPr>
              <a:r>
                <a:rPr lang="en-US" sz="1825">
                  <a:solidFill>
                    <a:srgbClr val="FFFFFF"/>
                  </a:solidFill>
                  <a:latin typeface="Source Sans Pro"/>
                </a:rPr>
                <a:t>Communities</a:t>
              </a:r>
            </a:p>
          </p:txBody>
        </p:sp>
        <p:sp>
          <p:nvSpPr>
            <p:cNvPr id="75" name="TextBox 22">
              <a:extLst>
                <a:ext uri="{FF2B5EF4-FFF2-40B4-BE49-F238E27FC236}">
                  <a16:creationId xmlns:a16="http://schemas.microsoft.com/office/drawing/2014/main" id="{75010A01-EBE2-4FDA-AF21-A18F51CF605F}"/>
                </a:ext>
              </a:extLst>
            </p:cNvPr>
            <p:cNvSpPr txBox="1"/>
            <p:nvPr/>
          </p:nvSpPr>
          <p:spPr>
            <a:xfrm>
              <a:off x="4306905" y="3155512"/>
              <a:ext cx="1606400" cy="518215"/>
            </a:xfrm>
            <a:prstGeom prst="rect">
              <a:avLst/>
            </a:prstGeom>
          </p:spPr>
          <p:txBody>
            <a:bodyPr wrap="square" lIns="0" tIns="0" rIns="0" bIns="0" rtlCol="0" anchor="t">
              <a:spAutoFit/>
            </a:bodyPr>
            <a:lstStyle/>
            <a:p>
              <a:pPr algn="ctr">
                <a:lnSpc>
                  <a:spcPts val="1953"/>
                </a:lnSpc>
              </a:pPr>
              <a:r>
                <a:rPr lang="en-US" sz="1600">
                  <a:solidFill>
                    <a:srgbClr val="FFFFFF"/>
                  </a:solidFill>
                  <a:latin typeface="Source Sans Pro Bold"/>
                </a:rPr>
                <a:t>Asian American</a:t>
              </a:r>
              <a:r>
                <a:rPr lang="en-US">
                  <a:solidFill>
                    <a:srgbClr val="FFFFFF"/>
                  </a:solidFill>
                  <a:latin typeface="Source Sans Pro Bold"/>
                </a:rPr>
                <a:t> Communities</a:t>
              </a:r>
              <a:endParaRPr lang="en-US">
                <a:solidFill>
                  <a:srgbClr val="FFFFFF"/>
                </a:solidFill>
                <a:latin typeface="Source Sans Pro Bold"/>
                <a:ea typeface="Source Sans Pro Bold"/>
              </a:endParaRPr>
            </a:p>
          </p:txBody>
        </p:sp>
        <p:sp>
          <p:nvSpPr>
            <p:cNvPr id="76" name="TextBox 50">
              <a:extLst>
                <a:ext uri="{FF2B5EF4-FFF2-40B4-BE49-F238E27FC236}">
                  <a16:creationId xmlns:a16="http://schemas.microsoft.com/office/drawing/2014/main" id="{DF87A7E1-CE6B-44DA-BE68-27F73385E077}"/>
                </a:ext>
              </a:extLst>
            </p:cNvPr>
            <p:cNvSpPr txBox="1"/>
            <p:nvPr/>
          </p:nvSpPr>
          <p:spPr>
            <a:xfrm>
              <a:off x="7943385" y="3191206"/>
              <a:ext cx="1521126" cy="518215"/>
            </a:xfrm>
            <a:prstGeom prst="rect">
              <a:avLst/>
            </a:prstGeom>
          </p:spPr>
          <p:txBody>
            <a:bodyPr wrap="square" lIns="0" tIns="0" rIns="0" bIns="0" rtlCol="0" anchor="t">
              <a:spAutoFit/>
            </a:bodyPr>
            <a:lstStyle/>
            <a:p>
              <a:pPr algn="ctr">
                <a:lnSpc>
                  <a:spcPts val="1953"/>
                </a:lnSpc>
              </a:pPr>
              <a:r>
                <a:rPr lang="en-US" sz="1825">
                  <a:solidFill>
                    <a:srgbClr val="FFFFFF"/>
                  </a:solidFill>
                  <a:latin typeface="Source Sans Pro Bold"/>
                </a:rPr>
                <a:t>Rural</a:t>
              </a:r>
            </a:p>
            <a:p>
              <a:pPr algn="ctr">
                <a:lnSpc>
                  <a:spcPts val="1953"/>
                </a:lnSpc>
              </a:pPr>
              <a:r>
                <a:rPr lang="en-US" sz="1825">
                  <a:solidFill>
                    <a:srgbClr val="FFFFFF"/>
                  </a:solidFill>
                  <a:latin typeface="Source Sans Pro"/>
                </a:rPr>
                <a:t>Communities</a:t>
              </a:r>
            </a:p>
          </p:txBody>
        </p:sp>
        <p:grpSp>
          <p:nvGrpSpPr>
            <p:cNvPr id="78" name="Group 26">
              <a:extLst>
                <a:ext uri="{FF2B5EF4-FFF2-40B4-BE49-F238E27FC236}">
                  <a16:creationId xmlns:a16="http://schemas.microsoft.com/office/drawing/2014/main" id="{923299E3-7280-4947-A20F-A01E649E8224}"/>
                </a:ext>
              </a:extLst>
            </p:cNvPr>
            <p:cNvGrpSpPr/>
            <p:nvPr/>
          </p:nvGrpSpPr>
          <p:grpSpPr>
            <a:xfrm>
              <a:off x="699509" y="3854768"/>
              <a:ext cx="1565122" cy="2108775"/>
              <a:chOff x="9643" y="16746"/>
              <a:chExt cx="1100889" cy="1677084"/>
            </a:xfrm>
          </p:grpSpPr>
          <p:sp>
            <p:nvSpPr>
              <p:cNvPr id="79" name="Freeform 27">
                <a:extLst>
                  <a:ext uri="{FF2B5EF4-FFF2-40B4-BE49-F238E27FC236}">
                    <a16:creationId xmlns:a16="http://schemas.microsoft.com/office/drawing/2014/main" id="{301F253A-A8F1-4F7B-B82C-42151BC1FCE3}"/>
                  </a:ext>
                </a:extLst>
              </p:cNvPr>
              <p:cNvSpPr/>
              <p:nvPr/>
            </p:nvSpPr>
            <p:spPr>
              <a:xfrm>
                <a:off x="9643" y="16746"/>
                <a:ext cx="1100889" cy="1677084"/>
              </a:xfrm>
              <a:custGeom>
                <a:avLst/>
                <a:gdLst/>
                <a:ahLst/>
                <a:cxnLst/>
                <a:rect l="l" t="t" r="r" b="b"/>
                <a:pathLst>
                  <a:path w="1249119" h="1854794">
                    <a:moveTo>
                      <a:pt x="0" y="0"/>
                    </a:moveTo>
                    <a:lnTo>
                      <a:pt x="1249119" y="0"/>
                    </a:lnTo>
                    <a:lnTo>
                      <a:pt x="1249119" y="1854794"/>
                    </a:lnTo>
                    <a:lnTo>
                      <a:pt x="0" y="1854794"/>
                    </a:lnTo>
                    <a:close/>
                  </a:path>
                </a:pathLst>
              </a:custGeom>
              <a:solidFill>
                <a:srgbClr val="182F51"/>
              </a:solidFill>
            </p:spPr>
          </p:sp>
        </p:grpSp>
        <p:grpSp>
          <p:nvGrpSpPr>
            <p:cNvPr id="80" name="Group 29">
              <a:extLst>
                <a:ext uri="{FF2B5EF4-FFF2-40B4-BE49-F238E27FC236}">
                  <a16:creationId xmlns:a16="http://schemas.microsoft.com/office/drawing/2014/main" id="{549235A9-FE63-4DB2-BE14-711DC193ADBB}"/>
                </a:ext>
              </a:extLst>
            </p:cNvPr>
            <p:cNvGrpSpPr/>
            <p:nvPr/>
          </p:nvGrpSpPr>
          <p:grpSpPr>
            <a:xfrm>
              <a:off x="2493408" y="3833712"/>
              <a:ext cx="1538004" cy="2129833"/>
              <a:chOff x="0" y="1"/>
              <a:chExt cx="1081815" cy="1693831"/>
            </a:xfrm>
          </p:grpSpPr>
          <p:sp>
            <p:nvSpPr>
              <p:cNvPr id="81" name="Freeform 30">
                <a:extLst>
                  <a:ext uri="{FF2B5EF4-FFF2-40B4-BE49-F238E27FC236}">
                    <a16:creationId xmlns:a16="http://schemas.microsoft.com/office/drawing/2014/main" id="{704FE721-5445-44F6-9A6F-582E4888701D}"/>
                  </a:ext>
                </a:extLst>
              </p:cNvPr>
              <p:cNvSpPr/>
              <p:nvPr/>
            </p:nvSpPr>
            <p:spPr>
              <a:xfrm>
                <a:off x="0" y="1"/>
                <a:ext cx="1081815" cy="1693831"/>
              </a:xfrm>
              <a:custGeom>
                <a:avLst/>
                <a:gdLst/>
                <a:ahLst/>
                <a:cxnLst/>
                <a:rect l="l" t="t" r="r" b="b"/>
                <a:pathLst>
                  <a:path w="1249119" h="1854794">
                    <a:moveTo>
                      <a:pt x="0" y="0"/>
                    </a:moveTo>
                    <a:lnTo>
                      <a:pt x="1249119" y="0"/>
                    </a:lnTo>
                    <a:lnTo>
                      <a:pt x="1249119" y="1854794"/>
                    </a:lnTo>
                    <a:lnTo>
                      <a:pt x="0" y="1854794"/>
                    </a:lnTo>
                    <a:close/>
                  </a:path>
                </a:pathLst>
              </a:custGeom>
              <a:solidFill>
                <a:srgbClr val="182F51"/>
              </a:solidFill>
            </p:spPr>
          </p:sp>
        </p:grpSp>
        <p:grpSp>
          <p:nvGrpSpPr>
            <p:cNvPr id="82" name="Group 32">
              <a:extLst>
                <a:ext uri="{FF2B5EF4-FFF2-40B4-BE49-F238E27FC236}">
                  <a16:creationId xmlns:a16="http://schemas.microsoft.com/office/drawing/2014/main" id="{A1CF1AFD-D4C3-4B99-A5F4-F7FD86E1BC13}"/>
                </a:ext>
              </a:extLst>
            </p:cNvPr>
            <p:cNvGrpSpPr/>
            <p:nvPr/>
          </p:nvGrpSpPr>
          <p:grpSpPr>
            <a:xfrm>
              <a:off x="4317946" y="3849503"/>
              <a:ext cx="1546813" cy="2114041"/>
              <a:chOff x="0" y="0"/>
              <a:chExt cx="1088011" cy="1682596"/>
            </a:xfrm>
          </p:grpSpPr>
          <p:sp>
            <p:nvSpPr>
              <p:cNvPr id="83" name="Freeform 33">
                <a:extLst>
                  <a:ext uri="{FF2B5EF4-FFF2-40B4-BE49-F238E27FC236}">
                    <a16:creationId xmlns:a16="http://schemas.microsoft.com/office/drawing/2014/main" id="{1D87340F-275A-442A-BB8B-C0FC89403A85}"/>
                  </a:ext>
                </a:extLst>
              </p:cNvPr>
              <p:cNvSpPr/>
              <p:nvPr/>
            </p:nvSpPr>
            <p:spPr>
              <a:xfrm>
                <a:off x="0" y="0"/>
                <a:ext cx="1088011" cy="1682596"/>
              </a:xfrm>
              <a:custGeom>
                <a:avLst/>
                <a:gdLst/>
                <a:ahLst/>
                <a:cxnLst/>
                <a:rect l="l" t="t" r="r" b="b"/>
                <a:pathLst>
                  <a:path w="1249119" h="1843686">
                    <a:moveTo>
                      <a:pt x="0" y="0"/>
                    </a:moveTo>
                    <a:lnTo>
                      <a:pt x="1249119" y="0"/>
                    </a:lnTo>
                    <a:lnTo>
                      <a:pt x="1249119" y="1843686"/>
                    </a:lnTo>
                    <a:lnTo>
                      <a:pt x="0" y="1843686"/>
                    </a:lnTo>
                    <a:close/>
                  </a:path>
                </a:pathLst>
              </a:custGeom>
              <a:solidFill>
                <a:srgbClr val="182F51"/>
              </a:solidFill>
            </p:spPr>
          </p:sp>
        </p:grpSp>
        <p:grpSp>
          <p:nvGrpSpPr>
            <p:cNvPr id="84" name="Group 35">
              <a:extLst>
                <a:ext uri="{FF2B5EF4-FFF2-40B4-BE49-F238E27FC236}">
                  <a16:creationId xmlns:a16="http://schemas.microsoft.com/office/drawing/2014/main" id="{34BE2993-B2AD-4AAF-AA56-93F0AC8E7801}"/>
                </a:ext>
              </a:extLst>
            </p:cNvPr>
            <p:cNvGrpSpPr/>
            <p:nvPr/>
          </p:nvGrpSpPr>
          <p:grpSpPr>
            <a:xfrm>
              <a:off x="6139734" y="3861857"/>
              <a:ext cx="1582051" cy="2101687"/>
              <a:chOff x="0" y="14019"/>
              <a:chExt cx="1112797" cy="1672323"/>
            </a:xfrm>
          </p:grpSpPr>
          <p:sp>
            <p:nvSpPr>
              <p:cNvPr id="85" name="Freeform 36">
                <a:extLst>
                  <a:ext uri="{FF2B5EF4-FFF2-40B4-BE49-F238E27FC236}">
                    <a16:creationId xmlns:a16="http://schemas.microsoft.com/office/drawing/2014/main" id="{B6F77080-DB7E-4635-AB71-DC2883C9521F}"/>
                  </a:ext>
                </a:extLst>
              </p:cNvPr>
              <p:cNvSpPr/>
              <p:nvPr/>
            </p:nvSpPr>
            <p:spPr>
              <a:xfrm>
                <a:off x="0" y="14019"/>
                <a:ext cx="1112797" cy="1672323"/>
              </a:xfrm>
              <a:custGeom>
                <a:avLst/>
                <a:gdLst/>
                <a:ahLst/>
                <a:cxnLst/>
                <a:rect l="l" t="t" r="r" b="b"/>
                <a:pathLst>
                  <a:path w="1249119" h="1847389">
                    <a:moveTo>
                      <a:pt x="0" y="0"/>
                    </a:moveTo>
                    <a:lnTo>
                      <a:pt x="1249119" y="0"/>
                    </a:lnTo>
                    <a:lnTo>
                      <a:pt x="1249119" y="1847389"/>
                    </a:lnTo>
                    <a:lnTo>
                      <a:pt x="0" y="1847389"/>
                    </a:lnTo>
                    <a:close/>
                  </a:path>
                </a:pathLst>
              </a:custGeom>
              <a:solidFill>
                <a:srgbClr val="182F51"/>
              </a:solidFill>
            </p:spPr>
            <p:txBody>
              <a:bodyPr/>
              <a:lstStyle/>
              <a:p>
                <a:endParaRPr lang="en-US"/>
              </a:p>
            </p:txBody>
          </p:sp>
        </p:grpSp>
        <p:grpSp>
          <p:nvGrpSpPr>
            <p:cNvPr id="86" name="Group 37">
              <a:extLst>
                <a:ext uri="{FF2B5EF4-FFF2-40B4-BE49-F238E27FC236}">
                  <a16:creationId xmlns:a16="http://schemas.microsoft.com/office/drawing/2014/main" id="{B667EC98-ECD2-4A6E-BC4B-DFB124F1E0C0}"/>
                </a:ext>
              </a:extLst>
            </p:cNvPr>
            <p:cNvGrpSpPr/>
            <p:nvPr/>
          </p:nvGrpSpPr>
          <p:grpSpPr>
            <a:xfrm>
              <a:off x="7947342" y="3844239"/>
              <a:ext cx="1572123" cy="2084068"/>
              <a:chOff x="0" y="0"/>
              <a:chExt cx="1105814" cy="1658304"/>
            </a:xfrm>
          </p:grpSpPr>
          <p:sp>
            <p:nvSpPr>
              <p:cNvPr id="87" name="Freeform 38">
                <a:extLst>
                  <a:ext uri="{FF2B5EF4-FFF2-40B4-BE49-F238E27FC236}">
                    <a16:creationId xmlns:a16="http://schemas.microsoft.com/office/drawing/2014/main" id="{3052992F-1469-44BB-A98F-0F5E25566B3D}"/>
                  </a:ext>
                </a:extLst>
              </p:cNvPr>
              <p:cNvSpPr/>
              <p:nvPr/>
            </p:nvSpPr>
            <p:spPr>
              <a:xfrm>
                <a:off x="0" y="0"/>
                <a:ext cx="1105814" cy="1658304"/>
              </a:xfrm>
              <a:custGeom>
                <a:avLst/>
                <a:gdLst/>
                <a:ahLst/>
                <a:cxnLst/>
                <a:rect l="l" t="t" r="r" b="b"/>
                <a:pathLst>
                  <a:path w="1249119" h="1847389">
                    <a:moveTo>
                      <a:pt x="0" y="0"/>
                    </a:moveTo>
                    <a:lnTo>
                      <a:pt x="1249119" y="0"/>
                    </a:lnTo>
                    <a:lnTo>
                      <a:pt x="1249119" y="1847389"/>
                    </a:lnTo>
                    <a:lnTo>
                      <a:pt x="0" y="1847389"/>
                    </a:lnTo>
                    <a:close/>
                  </a:path>
                </a:pathLst>
              </a:custGeom>
              <a:solidFill>
                <a:srgbClr val="182F51"/>
              </a:solidFill>
            </p:spPr>
          </p:sp>
        </p:grpSp>
        <p:grpSp>
          <p:nvGrpSpPr>
            <p:cNvPr id="88" name="Group 44">
              <a:extLst>
                <a:ext uri="{FF2B5EF4-FFF2-40B4-BE49-F238E27FC236}">
                  <a16:creationId xmlns:a16="http://schemas.microsoft.com/office/drawing/2014/main" id="{9901110B-681D-43A2-8339-AD139B3C4C59}"/>
                </a:ext>
              </a:extLst>
            </p:cNvPr>
            <p:cNvGrpSpPr/>
            <p:nvPr/>
          </p:nvGrpSpPr>
          <p:grpSpPr>
            <a:xfrm>
              <a:off x="9666099" y="3872244"/>
              <a:ext cx="1447225" cy="2055495"/>
              <a:chOff x="-74405" y="13914"/>
              <a:chExt cx="1017962" cy="1636431"/>
            </a:xfrm>
          </p:grpSpPr>
          <p:sp>
            <p:nvSpPr>
              <p:cNvPr id="89" name="Freeform 45">
                <a:extLst>
                  <a:ext uri="{FF2B5EF4-FFF2-40B4-BE49-F238E27FC236}">
                    <a16:creationId xmlns:a16="http://schemas.microsoft.com/office/drawing/2014/main" id="{D6B7DB90-1896-45B8-AD7D-CFF57DF77BD2}"/>
                  </a:ext>
                </a:extLst>
              </p:cNvPr>
              <p:cNvSpPr/>
              <p:nvPr/>
            </p:nvSpPr>
            <p:spPr>
              <a:xfrm>
                <a:off x="-74405" y="13914"/>
                <a:ext cx="1017962" cy="1636431"/>
              </a:xfrm>
              <a:custGeom>
                <a:avLst/>
                <a:gdLst/>
                <a:ahLst/>
                <a:cxnLst/>
                <a:rect l="l" t="t" r="r" b="b"/>
                <a:pathLst>
                  <a:path w="1249119" h="1839983">
                    <a:moveTo>
                      <a:pt x="0" y="0"/>
                    </a:moveTo>
                    <a:lnTo>
                      <a:pt x="1249119" y="0"/>
                    </a:lnTo>
                    <a:lnTo>
                      <a:pt x="1249119" y="1839983"/>
                    </a:lnTo>
                    <a:lnTo>
                      <a:pt x="0" y="1839983"/>
                    </a:lnTo>
                    <a:close/>
                  </a:path>
                </a:pathLst>
              </a:custGeom>
              <a:solidFill>
                <a:srgbClr val="182F51"/>
              </a:solidFill>
            </p:spPr>
          </p:sp>
        </p:grpSp>
        <p:sp>
          <p:nvSpPr>
            <p:cNvPr id="90" name="TextBox 28">
              <a:extLst>
                <a:ext uri="{FF2B5EF4-FFF2-40B4-BE49-F238E27FC236}">
                  <a16:creationId xmlns:a16="http://schemas.microsoft.com/office/drawing/2014/main" id="{CB27415E-1936-4C03-8419-AB3B30EA803F}"/>
                </a:ext>
              </a:extLst>
            </p:cNvPr>
            <p:cNvSpPr txBox="1"/>
            <p:nvPr/>
          </p:nvSpPr>
          <p:spPr>
            <a:xfrm>
              <a:off x="781426" y="3964621"/>
              <a:ext cx="1391081" cy="1088252"/>
            </a:xfrm>
            <a:prstGeom prst="rect">
              <a:avLst/>
            </a:prstGeom>
          </p:spPr>
          <p:txBody>
            <a:bodyPr wrap="square" lIns="0" tIns="0" rIns="0" bIns="0" rtlCol="0" anchor="t">
              <a:spAutoFit/>
            </a:bodyPr>
            <a:lstStyle/>
            <a:p>
              <a:pPr>
                <a:lnSpc>
                  <a:spcPts val="1427"/>
                </a:lnSpc>
              </a:pPr>
              <a:r>
                <a:rPr lang="en-US" sz="1200" dirty="0">
                  <a:solidFill>
                    <a:srgbClr val="FFFFFF"/>
                  </a:solidFill>
                  <a:latin typeface="Source Sans Pro"/>
                </a:rPr>
                <a:t>Blacks  have the highest death rate for most cancers and shortest survival of any racial/ethnic U.S. group.</a:t>
              </a:r>
            </a:p>
          </p:txBody>
        </p:sp>
        <p:sp>
          <p:nvSpPr>
            <p:cNvPr id="91" name="TextBox 31">
              <a:extLst>
                <a:ext uri="{FF2B5EF4-FFF2-40B4-BE49-F238E27FC236}">
                  <a16:creationId xmlns:a16="http://schemas.microsoft.com/office/drawing/2014/main" id="{2417772B-1ACB-4DF9-80C5-5C18D2D8F746}"/>
                </a:ext>
              </a:extLst>
            </p:cNvPr>
            <p:cNvSpPr txBox="1"/>
            <p:nvPr/>
          </p:nvSpPr>
          <p:spPr>
            <a:xfrm>
              <a:off x="2531684" y="3955811"/>
              <a:ext cx="1167602" cy="1269626"/>
            </a:xfrm>
            <a:prstGeom prst="rect">
              <a:avLst/>
            </a:prstGeom>
          </p:spPr>
          <p:txBody>
            <a:bodyPr wrap="square" lIns="0" tIns="0" rIns="0" bIns="0" rtlCol="0" anchor="t">
              <a:spAutoFit/>
            </a:bodyPr>
            <a:lstStyle/>
            <a:p>
              <a:pPr>
                <a:lnSpc>
                  <a:spcPts val="1427"/>
                </a:lnSpc>
              </a:pPr>
              <a:r>
                <a:rPr lang="en-US" sz="1200">
                  <a:solidFill>
                    <a:srgbClr val="FFFFFF"/>
                  </a:solidFill>
                  <a:latin typeface="Source Sans Pro"/>
                </a:rPr>
                <a:t>Latino/Latina populations are more likely to be uninsured when compared to all other racial &amp; ethnic groups.</a:t>
              </a:r>
            </a:p>
          </p:txBody>
        </p:sp>
        <p:sp>
          <p:nvSpPr>
            <p:cNvPr id="92" name="TextBox 34">
              <a:extLst>
                <a:ext uri="{FF2B5EF4-FFF2-40B4-BE49-F238E27FC236}">
                  <a16:creationId xmlns:a16="http://schemas.microsoft.com/office/drawing/2014/main" id="{1D9FE281-BD0A-416C-8C11-951204AEE0B3}"/>
                </a:ext>
              </a:extLst>
            </p:cNvPr>
            <p:cNvSpPr txBox="1"/>
            <p:nvPr/>
          </p:nvSpPr>
          <p:spPr>
            <a:xfrm>
              <a:off x="6200824" y="3959314"/>
              <a:ext cx="1447728" cy="1823272"/>
            </a:xfrm>
            <a:prstGeom prst="rect">
              <a:avLst/>
            </a:prstGeom>
            <a:solidFill>
              <a:srgbClr val="182F51"/>
            </a:solidFill>
          </p:spPr>
          <p:txBody>
            <a:bodyPr wrap="square" lIns="0" tIns="0" rIns="0" bIns="0" rtlCol="0" anchor="t">
              <a:spAutoFit/>
            </a:bodyPr>
            <a:lstStyle/>
            <a:p>
              <a:pPr>
                <a:lnSpc>
                  <a:spcPts val="1311"/>
                </a:lnSpc>
              </a:pPr>
              <a:r>
                <a:rPr lang="en-US" sz="1200">
                  <a:solidFill>
                    <a:srgbClr val="FFFFFF"/>
                  </a:solidFill>
                  <a:latin typeface="Source Sans Pro"/>
                </a:rPr>
                <a:t>Some studies suggest both tobacco and alcohol use are up to 1.5 times higher in the LGBTQ+ population, which likely create higher risks for tobacco and alcohol-related diseases, including certain cancers.</a:t>
              </a:r>
              <a:endParaRPr lang="en-US" sz="1267">
                <a:solidFill>
                  <a:srgbClr val="000000"/>
                </a:solidFill>
                <a:latin typeface="Calibri" panose="020F0502020204030204"/>
                <a:cs typeface="Calibri" panose="020F0502020204030204"/>
              </a:endParaRPr>
            </a:p>
          </p:txBody>
        </p:sp>
        <p:sp>
          <p:nvSpPr>
            <p:cNvPr id="93" name="TextBox 51">
              <a:extLst>
                <a:ext uri="{FF2B5EF4-FFF2-40B4-BE49-F238E27FC236}">
                  <a16:creationId xmlns:a16="http://schemas.microsoft.com/office/drawing/2014/main" id="{C137AF6A-89A3-4837-831B-0FF75FFE02B6}"/>
                </a:ext>
              </a:extLst>
            </p:cNvPr>
            <p:cNvSpPr txBox="1"/>
            <p:nvPr/>
          </p:nvSpPr>
          <p:spPr>
            <a:xfrm>
              <a:off x="4348366" y="3938193"/>
              <a:ext cx="1214658" cy="1813752"/>
            </a:xfrm>
            <a:prstGeom prst="rect">
              <a:avLst/>
            </a:prstGeom>
          </p:spPr>
          <p:txBody>
            <a:bodyPr wrap="square" lIns="0" tIns="0" rIns="0" bIns="0" rtlCol="0" anchor="t">
              <a:spAutoFit/>
            </a:bodyPr>
            <a:lstStyle/>
            <a:p>
              <a:pPr>
                <a:lnSpc>
                  <a:spcPts val="1427"/>
                </a:lnSpc>
              </a:pPr>
              <a:r>
                <a:rPr lang="en-US" sz="1200">
                  <a:solidFill>
                    <a:srgbClr val="FFFFFF"/>
                  </a:solidFill>
                  <a:latin typeface="Source Sans Pro"/>
                </a:rPr>
                <a:t>Among Asian men, the 3 leading causes of cancer death are lung, liver, and colorectal. Among Asian women, they are lung, breast, and colorectal.</a:t>
              </a:r>
              <a:endParaRPr lang="en-US" sz="1200">
                <a:solidFill>
                  <a:srgbClr val="FFFFFF"/>
                </a:solidFill>
                <a:latin typeface="Source Sans Pro"/>
                <a:ea typeface="Source Sans Pro"/>
              </a:endParaRPr>
            </a:p>
          </p:txBody>
        </p:sp>
        <p:sp>
          <p:nvSpPr>
            <p:cNvPr id="94" name="TextBox 39">
              <a:extLst>
                <a:ext uri="{FF2B5EF4-FFF2-40B4-BE49-F238E27FC236}">
                  <a16:creationId xmlns:a16="http://schemas.microsoft.com/office/drawing/2014/main" id="{D1EDB90F-BA1A-4829-96E5-B4A6A041B0AC}"/>
                </a:ext>
              </a:extLst>
            </p:cNvPr>
            <p:cNvSpPr txBox="1"/>
            <p:nvPr/>
          </p:nvSpPr>
          <p:spPr>
            <a:xfrm>
              <a:off x="8015660" y="3964053"/>
              <a:ext cx="1341125" cy="1088252"/>
            </a:xfrm>
            <a:prstGeom prst="rect">
              <a:avLst/>
            </a:prstGeom>
          </p:spPr>
          <p:txBody>
            <a:bodyPr wrap="square" lIns="0" tIns="0" rIns="0" bIns="0" rtlCol="0" anchor="t">
              <a:spAutoFit/>
            </a:bodyPr>
            <a:lstStyle/>
            <a:p>
              <a:pPr>
                <a:lnSpc>
                  <a:spcPts val="1427"/>
                </a:lnSpc>
              </a:pPr>
              <a:r>
                <a:rPr lang="en-US" sz="1200">
                  <a:solidFill>
                    <a:srgbClr val="FFFFFF"/>
                  </a:solidFill>
                  <a:latin typeface="Source Sans Pro"/>
                </a:rPr>
                <a:t>The poverty rate in the U.S. is 10.5% and that rate is much higher in various rural markets.</a:t>
              </a:r>
            </a:p>
          </p:txBody>
        </p:sp>
        <p:sp>
          <p:nvSpPr>
            <p:cNvPr id="95" name="TextBox 52">
              <a:extLst>
                <a:ext uri="{FF2B5EF4-FFF2-40B4-BE49-F238E27FC236}">
                  <a16:creationId xmlns:a16="http://schemas.microsoft.com/office/drawing/2014/main" id="{7D74942F-1099-4799-B11C-A16A30DAC835}"/>
                </a:ext>
              </a:extLst>
            </p:cNvPr>
            <p:cNvSpPr txBox="1"/>
            <p:nvPr/>
          </p:nvSpPr>
          <p:spPr>
            <a:xfrm>
              <a:off x="9790708" y="3986082"/>
              <a:ext cx="1352620" cy="1995128"/>
            </a:xfrm>
            <a:prstGeom prst="rect">
              <a:avLst/>
            </a:prstGeom>
          </p:spPr>
          <p:txBody>
            <a:bodyPr wrap="square" lIns="0" tIns="0" rIns="0" bIns="0" rtlCol="0" anchor="t">
              <a:spAutoFit/>
            </a:bodyPr>
            <a:lstStyle/>
            <a:p>
              <a:pPr>
                <a:lnSpc>
                  <a:spcPts val="1427"/>
                </a:lnSpc>
              </a:pPr>
              <a:r>
                <a:rPr lang="en-US" sz="1200">
                  <a:solidFill>
                    <a:srgbClr val="FFFFFF"/>
                  </a:solidFill>
                  <a:latin typeface="Source Sans Pro"/>
                </a:rPr>
                <a:t>American Indians</a:t>
              </a:r>
            </a:p>
            <a:p>
              <a:pPr>
                <a:lnSpc>
                  <a:spcPts val="1427"/>
                </a:lnSpc>
              </a:pPr>
              <a:r>
                <a:rPr lang="en-US" sz="1200">
                  <a:solidFill>
                    <a:srgbClr val="FFFFFF"/>
                  </a:solidFill>
                  <a:latin typeface="Source Sans Pro"/>
                </a:rPr>
                <a:t>are less likely to</a:t>
              </a:r>
            </a:p>
            <a:p>
              <a:pPr>
                <a:lnSpc>
                  <a:spcPts val="1427"/>
                </a:lnSpc>
              </a:pPr>
              <a:r>
                <a:rPr lang="en-US" sz="1200">
                  <a:solidFill>
                    <a:srgbClr val="FFFFFF"/>
                  </a:solidFill>
                  <a:latin typeface="Source Sans Pro"/>
                </a:rPr>
                <a:t>have had a recent mammogram; American Indian and Alaska Native men are  2nd only to Black men in prostate cancer death rates.</a:t>
              </a:r>
              <a:endParaRPr lang="en-US" sz="1200">
                <a:solidFill>
                  <a:srgbClr val="FFFFFF"/>
                </a:solidFill>
                <a:latin typeface="Source Sans Pro"/>
                <a:ea typeface="Source Sans Pro"/>
              </a:endParaRPr>
            </a:p>
            <a:p>
              <a:pPr>
                <a:lnSpc>
                  <a:spcPts val="1427"/>
                </a:lnSpc>
              </a:pPr>
              <a:endParaRPr lang="en-US" sz="1200">
                <a:solidFill>
                  <a:srgbClr val="FFFFFF"/>
                </a:solidFill>
                <a:latin typeface="Source Sans Pro"/>
              </a:endParaRPr>
            </a:p>
          </p:txBody>
        </p:sp>
      </p:grpSp>
      <p:sp>
        <p:nvSpPr>
          <p:cNvPr id="102" name="TextBox 101">
            <a:extLst>
              <a:ext uri="{FF2B5EF4-FFF2-40B4-BE49-F238E27FC236}">
                <a16:creationId xmlns:a16="http://schemas.microsoft.com/office/drawing/2014/main" id="{ADEB463B-62F0-453A-B1A3-61E0B1239156}"/>
              </a:ext>
            </a:extLst>
          </p:cNvPr>
          <p:cNvSpPr txBox="1"/>
          <p:nvPr/>
        </p:nvSpPr>
        <p:spPr>
          <a:xfrm>
            <a:off x="207042" y="918396"/>
            <a:ext cx="8155212" cy="502702"/>
          </a:xfrm>
          <a:prstGeom prst="rect">
            <a:avLst/>
          </a:prstGeom>
          <a:noFill/>
        </p:spPr>
        <p:txBody>
          <a:bodyPr wrap="square" rtlCol="0">
            <a:spAutoFit/>
          </a:bodyPr>
          <a:lstStyle/>
          <a:p>
            <a:pPr marL="0" marR="0" lvl="0" indent="0" defTabSz="914354" rtl="0" eaLnBrk="1" fontAlgn="auto" latinLnBrk="0" hangingPunct="1">
              <a:lnSpc>
                <a:spcPts val="3160"/>
              </a:lnSpc>
              <a:spcBef>
                <a:spcPts val="0"/>
              </a:spcBef>
              <a:spcAft>
                <a:spcPts val="0"/>
              </a:spcAft>
              <a:buClrTx/>
              <a:buSzTx/>
              <a:buFontTx/>
              <a:buNone/>
              <a:tabLst/>
              <a:defRPr/>
            </a:pPr>
            <a:r>
              <a:rPr lang="en-US" sz="2800" b="1">
                <a:solidFill>
                  <a:srgbClr val="182F51"/>
                </a:solidFill>
                <a:latin typeface="Source Sans Pro" charset="0"/>
                <a:ea typeface="Source Sans Pro" charset="0"/>
                <a:cs typeface="Source Sans Pro" charset="0"/>
              </a:rPr>
              <a:t>Leading the Way </a:t>
            </a:r>
            <a:r>
              <a:rPr kumimoji="0" lang="en-US" sz="2800" b="1" i="0" u="none" strike="noStrike" kern="1200" cap="none" spc="0" normalizeH="0" baseline="0" noProof="0">
                <a:ln>
                  <a:noFill/>
                </a:ln>
                <a:solidFill>
                  <a:srgbClr val="182F51"/>
                </a:solidFill>
                <a:effectLst/>
                <a:uLnTx/>
                <a:uFillTx/>
                <a:latin typeface="Source Sans Pro" charset="0"/>
                <a:ea typeface="Source Sans Pro" charset="0"/>
                <a:cs typeface="Source Sans Pro" charset="0"/>
              </a:rPr>
              <a:t>in Addressing Health Disparities</a:t>
            </a:r>
            <a:endParaRPr kumimoji="0" lang="en-US" sz="2800" i="0" u="none" strike="noStrike" kern="1200" cap="none" spc="0" normalizeH="0" baseline="0" noProof="0">
              <a:ln>
                <a:noFill/>
              </a:ln>
              <a:solidFill>
                <a:srgbClr val="182F51"/>
              </a:solidFill>
              <a:effectLst/>
              <a:uLnTx/>
              <a:uFillTx/>
              <a:latin typeface="Source Sans Pro" charset="0"/>
              <a:ea typeface="Source Sans Pro" charset="0"/>
              <a:cs typeface="Source Sans Pro" charset="0"/>
            </a:endParaRPr>
          </a:p>
        </p:txBody>
      </p:sp>
      <p:sp>
        <p:nvSpPr>
          <p:cNvPr id="5" name="Rectangle 4">
            <a:extLst>
              <a:ext uri="{FF2B5EF4-FFF2-40B4-BE49-F238E27FC236}">
                <a16:creationId xmlns:a16="http://schemas.microsoft.com/office/drawing/2014/main" id="{D80BA3C7-A532-40AA-AEF6-4FD411059206}"/>
              </a:ext>
            </a:extLst>
          </p:cNvPr>
          <p:cNvSpPr/>
          <p:nvPr/>
        </p:nvSpPr>
        <p:spPr>
          <a:xfrm>
            <a:off x="139219" y="1565582"/>
            <a:ext cx="11947629" cy="1514132"/>
          </a:xfrm>
          <a:prstGeom prst="rect">
            <a:avLst/>
          </a:prstGeom>
        </p:spPr>
        <p:txBody>
          <a:bodyPr wrap="square" lIns="91440" tIns="45720" rIns="91440" bIns="45720" anchor="t">
            <a:spAutoFit/>
          </a:bodyPr>
          <a:lstStyle/>
          <a:p>
            <a:r>
              <a:rPr lang="en-US" sz="1800" b="1">
                <a:latin typeface="Source Sans Pro"/>
                <a:ea typeface="Source Sans Pro"/>
              </a:rPr>
              <a:t>No one should be disadvantaged in their fight against cancer because of how much money they make, the color of their skin, their sexual orientation, their gender identity, their disability status, or where they live. </a:t>
            </a:r>
            <a:endParaRPr lang="en-US" sz="1800">
              <a:latin typeface="Source Sans Pro"/>
              <a:ea typeface="Source Sans Pro"/>
            </a:endParaRPr>
          </a:p>
          <a:p>
            <a:br>
              <a:rPr lang="en-US" sz="1800"/>
            </a:br>
            <a:endParaRPr lang="en-US" sz="1800"/>
          </a:p>
          <a:p>
            <a:pPr marR="0" lvl="0">
              <a:lnSpc>
                <a:spcPct val="107000"/>
              </a:lnSpc>
              <a:spcBef>
                <a:spcPts val="0"/>
              </a:spcBef>
              <a:spcAft>
                <a:spcPts val="800"/>
              </a:spcAft>
            </a:pPr>
            <a:endParaRPr lang="en-US" sz="2000">
              <a:effectLst/>
              <a:latin typeface="Source Sans Pro" panose="020B0503030403020204" pitchFamily="34" charset="0"/>
              <a:ea typeface="Calibri" panose="020F0502020204030204" pitchFamily="34" charset="0"/>
              <a:cs typeface="Times New Roman" panose="02020603050405020304" pitchFamily="18" charset="0"/>
            </a:endParaRPr>
          </a:p>
        </p:txBody>
      </p:sp>
      <p:pic>
        <p:nvPicPr>
          <p:cNvPr id="6" name="Picture 5" descr="Logo&#10;&#10;Description automatically generated">
            <a:extLst>
              <a:ext uri="{FF2B5EF4-FFF2-40B4-BE49-F238E27FC236}">
                <a16:creationId xmlns:a16="http://schemas.microsoft.com/office/drawing/2014/main" id="{D3141BEA-4795-35B3-C709-90B6CE59FC39}"/>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698488" y="321770"/>
            <a:ext cx="1247918" cy="684833"/>
          </a:xfrm>
          <a:prstGeom prst="rect">
            <a:avLst/>
          </a:prstGeom>
        </p:spPr>
      </p:pic>
      <p:sp>
        <p:nvSpPr>
          <p:cNvPr id="10" name="Freeform 43">
            <a:extLst>
              <a:ext uri="{FF2B5EF4-FFF2-40B4-BE49-F238E27FC236}">
                <a16:creationId xmlns:a16="http://schemas.microsoft.com/office/drawing/2014/main" id="{021B80B0-F140-6545-B00A-94E9A30F4A80}"/>
              </a:ext>
            </a:extLst>
          </p:cNvPr>
          <p:cNvSpPr/>
          <p:nvPr/>
        </p:nvSpPr>
        <p:spPr>
          <a:xfrm>
            <a:off x="10568653" y="3732880"/>
            <a:ext cx="1475548" cy="582554"/>
          </a:xfrm>
          <a:custGeom>
            <a:avLst/>
            <a:gdLst/>
            <a:ahLst/>
            <a:cxnLst/>
            <a:rect l="l" t="t" r="r" b="b"/>
            <a:pathLst>
              <a:path w="1249119" h="397588">
                <a:moveTo>
                  <a:pt x="0" y="0"/>
                </a:moveTo>
                <a:lnTo>
                  <a:pt x="1249119" y="0"/>
                </a:lnTo>
                <a:lnTo>
                  <a:pt x="1249119" y="397588"/>
                </a:lnTo>
                <a:lnTo>
                  <a:pt x="0" y="397588"/>
                </a:lnTo>
                <a:close/>
              </a:path>
            </a:pathLst>
          </a:custGeom>
          <a:solidFill>
            <a:srgbClr val="182F51"/>
          </a:solidFill>
        </p:spPr>
      </p:sp>
      <p:sp>
        <p:nvSpPr>
          <p:cNvPr id="14" name="Freeform 45">
            <a:extLst>
              <a:ext uri="{FF2B5EF4-FFF2-40B4-BE49-F238E27FC236}">
                <a16:creationId xmlns:a16="http://schemas.microsoft.com/office/drawing/2014/main" id="{1C7D5393-15E0-A9F1-CD9E-18FBC9107511}"/>
              </a:ext>
            </a:extLst>
          </p:cNvPr>
          <p:cNvSpPr/>
          <p:nvPr/>
        </p:nvSpPr>
        <p:spPr>
          <a:xfrm>
            <a:off x="10609692" y="4452978"/>
            <a:ext cx="1419541" cy="2034655"/>
          </a:xfrm>
          <a:custGeom>
            <a:avLst/>
            <a:gdLst/>
            <a:ahLst/>
            <a:cxnLst/>
            <a:rect l="l" t="t" r="r" b="b"/>
            <a:pathLst>
              <a:path w="1249119" h="1839983">
                <a:moveTo>
                  <a:pt x="0" y="0"/>
                </a:moveTo>
                <a:lnTo>
                  <a:pt x="1249119" y="0"/>
                </a:lnTo>
                <a:lnTo>
                  <a:pt x="1249119" y="1839983"/>
                </a:lnTo>
                <a:lnTo>
                  <a:pt x="0" y="1839983"/>
                </a:lnTo>
                <a:close/>
              </a:path>
            </a:pathLst>
          </a:custGeom>
          <a:solidFill>
            <a:srgbClr val="182F51"/>
          </a:solidFill>
        </p:spPr>
      </p:sp>
      <p:sp>
        <p:nvSpPr>
          <p:cNvPr id="16" name="TextBox 52">
            <a:extLst>
              <a:ext uri="{FF2B5EF4-FFF2-40B4-BE49-F238E27FC236}">
                <a16:creationId xmlns:a16="http://schemas.microsoft.com/office/drawing/2014/main" id="{18E8EB95-C7A4-9366-BEBB-D11252EF6B5D}"/>
              </a:ext>
            </a:extLst>
          </p:cNvPr>
          <p:cNvSpPr txBox="1"/>
          <p:nvPr/>
        </p:nvSpPr>
        <p:spPr>
          <a:xfrm>
            <a:off x="10685562" y="4534715"/>
            <a:ext cx="1158398" cy="1795363"/>
          </a:xfrm>
          <a:prstGeom prst="rect">
            <a:avLst/>
          </a:prstGeom>
        </p:spPr>
        <p:txBody>
          <a:bodyPr wrap="square" lIns="0" tIns="0" rIns="0" bIns="0" rtlCol="0" anchor="t">
            <a:spAutoFit/>
          </a:bodyPr>
          <a:lstStyle/>
          <a:p>
            <a:pPr>
              <a:lnSpc>
                <a:spcPts val="1427"/>
              </a:lnSpc>
            </a:pPr>
            <a:r>
              <a:rPr lang="en-US" sz="1200">
                <a:solidFill>
                  <a:schemeClr val="bg1"/>
                </a:solidFill>
                <a:latin typeface="Source Sans Pro"/>
                <a:ea typeface="Source Sans Pro"/>
                <a:cs typeface="Calibri"/>
              </a:rPr>
              <a:t>CDC data shows that differently abled people are less likely to receive recommended cancer screening tests than those without disabilities. </a:t>
            </a:r>
          </a:p>
        </p:txBody>
      </p:sp>
      <p:sp>
        <p:nvSpPr>
          <p:cNvPr id="18" name="TextBox 57">
            <a:extLst>
              <a:ext uri="{FF2B5EF4-FFF2-40B4-BE49-F238E27FC236}">
                <a16:creationId xmlns:a16="http://schemas.microsoft.com/office/drawing/2014/main" id="{AB8F4E3D-FC4B-EEEB-4C23-CD8DDFB47567}"/>
              </a:ext>
            </a:extLst>
          </p:cNvPr>
          <p:cNvSpPr txBox="1"/>
          <p:nvPr/>
        </p:nvSpPr>
        <p:spPr>
          <a:xfrm>
            <a:off x="10635478" y="3732880"/>
            <a:ext cx="1367756" cy="769441"/>
          </a:xfrm>
          <a:prstGeom prst="rect">
            <a:avLst/>
          </a:prstGeom>
        </p:spPr>
        <p:txBody>
          <a:bodyPr wrap="square" lIns="0" tIns="0" rIns="0" bIns="0" rtlCol="0" anchor="t">
            <a:spAutoFit/>
          </a:bodyPr>
          <a:lstStyle/>
          <a:p>
            <a:pPr algn="ctr">
              <a:lnSpc>
                <a:spcPts val="1953"/>
              </a:lnSpc>
            </a:pPr>
            <a:r>
              <a:rPr lang="en-US">
                <a:solidFill>
                  <a:srgbClr val="FFFFFF"/>
                </a:solidFill>
                <a:latin typeface="Source Sans Pro Bold"/>
              </a:rPr>
              <a:t>Disabled</a:t>
            </a:r>
          </a:p>
          <a:p>
            <a:pPr algn="ctr">
              <a:lnSpc>
                <a:spcPts val="1953"/>
              </a:lnSpc>
            </a:pPr>
            <a:r>
              <a:rPr lang="en-US">
                <a:solidFill>
                  <a:srgbClr val="FFFFFF"/>
                </a:solidFill>
                <a:latin typeface="Source Sans Pro Bold"/>
              </a:rPr>
              <a:t>Communities</a:t>
            </a:r>
          </a:p>
          <a:p>
            <a:pPr algn="ctr">
              <a:lnSpc>
                <a:spcPts val="1953"/>
              </a:lnSpc>
            </a:pPr>
            <a:r>
              <a:rPr lang="en-US">
                <a:solidFill>
                  <a:srgbClr val="FFFFFF"/>
                </a:solidFill>
                <a:latin typeface="Source Sans Pro Bold"/>
              </a:rPr>
              <a:t> </a:t>
            </a:r>
            <a:endParaRPr lang="en-US"/>
          </a:p>
        </p:txBody>
      </p:sp>
      <p:pic>
        <p:nvPicPr>
          <p:cNvPr id="3" name="Picture 2" descr="A person with black hair&#10;&#10;Description automatically generated with low confidence">
            <a:extLst>
              <a:ext uri="{FF2B5EF4-FFF2-40B4-BE49-F238E27FC236}">
                <a16:creationId xmlns:a16="http://schemas.microsoft.com/office/drawing/2014/main" id="{BF914B00-72FC-B26F-AAFE-B2B3F8C15FA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636919" y="2660504"/>
            <a:ext cx="1476224" cy="928791"/>
          </a:xfrm>
          <a:prstGeom prst="rect">
            <a:avLst/>
          </a:prstGeom>
        </p:spPr>
      </p:pic>
      <p:sp>
        <p:nvSpPr>
          <p:cNvPr id="11" name="TextBox 50">
            <a:extLst>
              <a:ext uri="{FF2B5EF4-FFF2-40B4-BE49-F238E27FC236}">
                <a16:creationId xmlns:a16="http://schemas.microsoft.com/office/drawing/2014/main" id="{5219E90D-91E4-8B3B-EFAE-91C5B1715C0E}"/>
              </a:ext>
            </a:extLst>
          </p:cNvPr>
          <p:cNvSpPr txBox="1"/>
          <p:nvPr/>
        </p:nvSpPr>
        <p:spPr>
          <a:xfrm>
            <a:off x="8943972" y="3758178"/>
            <a:ext cx="1492028" cy="512961"/>
          </a:xfrm>
          <a:prstGeom prst="rect">
            <a:avLst/>
          </a:prstGeom>
        </p:spPr>
        <p:txBody>
          <a:bodyPr wrap="square" lIns="0" tIns="0" rIns="0" bIns="0" rtlCol="0" anchor="t">
            <a:spAutoFit/>
          </a:bodyPr>
          <a:lstStyle/>
          <a:p>
            <a:pPr algn="ctr">
              <a:lnSpc>
                <a:spcPts val="1953"/>
              </a:lnSpc>
            </a:pPr>
            <a:r>
              <a:rPr lang="en-US" sz="1825">
                <a:solidFill>
                  <a:srgbClr val="FFFFFF"/>
                </a:solidFill>
                <a:latin typeface="Source Sans Pro Bold"/>
              </a:rPr>
              <a:t>Indigenous</a:t>
            </a:r>
          </a:p>
          <a:p>
            <a:pPr algn="ctr">
              <a:lnSpc>
                <a:spcPts val="1953"/>
              </a:lnSpc>
            </a:pPr>
            <a:r>
              <a:rPr lang="en-US" sz="1825">
                <a:solidFill>
                  <a:srgbClr val="FFFFFF"/>
                </a:solidFill>
                <a:latin typeface="Source Sans Pro"/>
              </a:rPr>
              <a:t>Communities</a:t>
            </a:r>
          </a:p>
        </p:txBody>
      </p:sp>
      <p:pic>
        <p:nvPicPr>
          <p:cNvPr id="13" name="Picture 12" descr="A person in wheelchair playing basketball&#10;&#10;Description automatically generated with low confidence">
            <a:extLst>
              <a:ext uri="{FF2B5EF4-FFF2-40B4-BE49-F238E27FC236}">
                <a16:creationId xmlns:a16="http://schemas.microsoft.com/office/drawing/2014/main" id="{180AA1FD-7A9D-15DF-ECED-A64D860F5074}"/>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0581209" y="2647575"/>
            <a:ext cx="1377141" cy="930537"/>
          </a:xfrm>
          <a:prstGeom prst="rect">
            <a:avLst/>
          </a:prstGeom>
        </p:spPr>
      </p:pic>
    </p:spTree>
    <p:extLst>
      <p:ext uri="{BB962C8B-B14F-4D97-AF65-F5344CB8AC3E}">
        <p14:creationId xmlns:p14="http://schemas.microsoft.com/office/powerpoint/2010/main" val="3622159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EF43F98-1B1C-478F-BFB5-170F5187B919}"/>
              </a:ext>
            </a:extLst>
          </p:cNvPr>
          <p:cNvSpPr txBox="1"/>
          <p:nvPr/>
        </p:nvSpPr>
        <p:spPr>
          <a:xfrm>
            <a:off x="1771136" y="960120"/>
            <a:ext cx="8657923" cy="369332"/>
          </a:xfrm>
          <a:prstGeom prst="rect">
            <a:avLst/>
          </a:prstGeom>
          <a:noFill/>
        </p:spPr>
        <p:txBody>
          <a:bodyPr wrap="square" rtlCol="0">
            <a:spAutoFit/>
          </a:bodyPr>
          <a:lstStyle/>
          <a:p>
            <a:endParaRPr lang="en-US"/>
          </a:p>
        </p:txBody>
      </p:sp>
      <p:sp>
        <p:nvSpPr>
          <p:cNvPr id="11" name="Text Placeholder 2">
            <a:extLst>
              <a:ext uri="{FF2B5EF4-FFF2-40B4-BE49-F238E27FC236}">
                <a16:creationId xmlns:a16="http://schemas.microsoft.com/office/drawing/2014/main" id="{32202E12-B98F-41DD-8547-2A78E2A20A20}"/>
              </a:ext>
            </a:extLst>
          </p:cNvPr>
          <p:cNvSpPr txBox="1">
            <a:spLocks/>
          </p:cNvSpPr>
          <p:nvPr/>
        </p:nvSpPr>
        <p:spPr>
          <a:xfrm>
            <a:off x="828674" y="5045041"/>
            <a:ext cx="7273926" cy="15430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rgbClr val="403F4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baseline="0">
                <a:solidFill>
                  <a:srgbClr val="403F4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baseline="0">
                <a:solidFill>
                  <a:srgbClr val="403F4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baseline="0">
                <a:solidFill>
                  <a:srgbClr val="403F4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baseline="0">
                <a:solidFill>
                  <a:srgbClr val="403F4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ct val="25000"/>
              </a:spcBef>
              <a:spcAft>
                <a:spcPct val="25000"/>
              </a:spcAft>
              <a:buSzPct val="125000"/>
              <a:buFont typeface="Arial" panose="020B0604020202020204" pitchFamily="34" charset="0"/>
              <a:buChar char="•"/>
              <a:defRPr/>
            </a:pPr>
            <a:r>
              <a:rPr lang="en-US" altLang="en-US" sz="2400">
                <a:solidFill>
                  <a:srgbClr val="002060"/>
                </a:solidFill>
                <a:latin typeface="Source Sans Pro" panose="020B0503030403020204" pitchFamily="34" charset="0"/>
                <a:ea typeface="Source Sans Pro" panose="020B0503030403020204" pitchFamily="34" charset="0"/>
              </a:rPr>
              <a:t>More than 100 diseases </a:t>
            </a:r>
          </a:p>
          <a:p>
            <a:pPr marL="342900" indent="-342900">
              <a:spcBef>
                <a:spcPct val="25000"/>
              </a:spcBef>
              <a:spcAft>
                <a:spcPct val="25000"/>
              </a:spcAft>
              <a:buSzPct val="125000"/>
              <a:buFont typeface="Arial" panose="020B0604020202020204" pitchFamily="34" charset="0"/>
              <a:buChar char="•"/>
              <a:defRPr/>
            </a:pPr>
            <a:r>
              <a:rPr lang="en-US" altLang="en-US" sz="2400">
                <a:solidFill>
                  <a:srgbClr val="002060"/>
                </a:solidFill>
                <a:latin typeface="Source Sans Pro" panose="020B0503030403020204" pitchFamily="34" charset="0"/>
                <a:ea typeface="Source Sans Pro" panose="020B0503030403020204" pitchFamily="34" charset="0"/>
              </a:rPr>
              <a:t>Cells are the basic building blocks of the body.</a:t>
            </a:r>
          </a:p>
          <a:p>
            <a:pPr marL="342900" indent="-342900">
              <a:spcBef>
                <a:spcPct val="25000"/>
              </a:spcBef>
              <a:spcAft>
                <a:spcPct val="25000"/>
              </a:spcAft>
              <a:buSzPct val="125000"/>
              <a:buFont typeface="Arial" panose="020B0604020202020204" pitchFamily="34" charset="0"/>
              <a:buChar char="•"/>
              <a:defRPr/>
            </a:pPr>
            <a:r>
              <a:rPr lang="en-US" altLang="en-US" sz="2400">
                <a:solidFill>
                  <a:srgbClr val="002060"/>
                </a:solidFill>
                <a:latin typeface="Source Sans Pro" panose="020B0503030403020204" pitchFamily="34" charset="0"/>
                <a:ea typeface="Source Sans Pro" panose="020B0503030403020204" pitchFamily="34" charset="0"/>
              </a:rPr>
              <a:t>Cancer is abnormal cells that grow out of control</a:t>
            </a:r>
            <a:r>
              <a:rPr lang="en-US" altLang="en-US" sz="2400">
                <a:latin typeface="Source Sans Pro" panose="020B0503030403020204" pitchFamily="34" charset="0"/>
                <a:ea typeface="Source Sans Pro" panose="020B0503030403020204" pitchFamily="34" charset="0"/>
              </a:rPr>
              <a:t>.</a:t>
            </a:r>
          </a:p>
          <a:p>
            <a:endParaRPr lang="en-US">
              <a:latin typeface="Source Sans Pro" panose="020B0503030403020204" pitchFamily="34" charset="0"/>
              <a:ea typeface="Source Sans Pro" panose="020B0503030403020204" pitchFamily="34" charset="0"/>
            </a:endParaRPr>
          </a:p>
        </p:txBody>
      </p:sp>
      <p:sp>
        <p:nvSpPr>
          <p:cNvPr id="12" name="Title 1">
            <a:extLst>
              <a:ext uri="{FF2B5EF4-FFF2-40B4-BE49-F238E27FC236}">
                <a16:creationId xmlns:a16="http://schemas.microsoft.com/office/drawing/2014/main" id="{58912E99-081E-46F3-A79B-25FD99ABD8B4}"/>
              </a:ext>
            </a:extLst>
          </p:cNvPr>
          <p:cNvSpPr txBox="1">
            <a:spLocks/>
          </p:cNvSpPr>
          <p:nvPr/>
        </p:nvSpPr>
        <p:spPr>
          <a:xfrm>
            <a:off x="277778" y="3880799"/>
            <a:ext cx="5980782" cy="869561"/>
          </a:xfrm>
          <a:prstGeom prst="rect">
            <a:avLst/>
          </a:prstGeom>
          <a:solidFill>
            <a:srgbClr val="CC153E"/>
          </a:solidFill>
        </p:spPr>
        <p:txBody>
          <a:bodyPr vert="horz" lIns="182880" tIns="45720" rIns="182880" bIns="45720" rtlCol="0" anchor="ctr" anchorCtr="0">
            <a:normAutofit fontScale="97500"/>
          </a:bodyPr>
          <a:lstStyle>
            <a:lvl1pPr algn="l" defTabSz="914400" rtl="0" eaLnBrk="1" latinLnBrk="0" hangingPunct="1">
              <a:lnSpc>
                <a:spcPct val="90000"/>
              </a:lnSpc>
              <a:spcBef>
                <a:spcPct val="0"/>
              </a:spcBef>
              <a:buNone/>
              <a:defRPr sz="1400" b="1" i="0" kern="1200" cap="all" baseline="0">
                <a:solidFill>
                  <a:schemeClr val="bg1"/>
                </a:solidFill>
                <a:latin typeface="Source Sans Pro" panose="020B0503030403020204" pitchFamily="34" charset="77"/>
                <a:ea typeface="+mj-ea"/>
                <a:cs typeface="+mj-cs"/>
              </a:defRPr>
            </a:lvl1pPr>
          </a:lstStyle>
          <a:p>
            <a:r>
              <a:rPr lang="en-US" sz="4000">
                <a:latin typeface="Poppins" panose="00000500000000000000" pitchFamily="2" charset="0"/>
                <a:cs typeface="Poppins" panose="00000500000000000000" pitchFamily="2" charset="0"/>
              </a:rPr>
              <a:t>Cancer</a:t>
            </a:r>
          </a:p>
        </p:txBody>
      </p:sp>
      <p:pic>
        <p:nvPicPr>
          <p:cNvPr id="13" name="Picture 9" descr="Cancer Chart from NIH">
            <a:extLst>
              <a:ext uri="{FF2B5EF4-FFF2-40B4-BE49-F238E27FC236}">
                <a16:creationId xmlns:a16="http://schemas.microsoft.com/office/drawing/2014/main" id="{2D401D17-3775-4AA0-A804-6E4F8021E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500" r="42789" b="93626"/>
          <a:stretch>
            <a:fillRect/>
          </a:stretch>
        </p:blipFill>
        <p:spPr bwMode="auto">
          <a:xfrm>
            <a:off x="2099733" y="1943273"/>
            <a:ext cx="14668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14">
            <a:extLst>
              <a:ext uri="{FF2B5EF4-FFF2-40B4-BE49-F238E27FC236}">
                <a16:creationId xmlns:a16="http://schemas.microsoft.com/office/drawing/2014/main" id="{904726D6-D53C-4063-810B-D5146A33FC48}"/>
              </a:ext>
            </a:extLst>
          </p:cNvPr>
          <p:cNvSpPr>
            <a:spLocks noChangeArrowheads="1"/>
          </p:cNvSpPr>
          <p:nvPr/>
        </p:nvSpPr>
        <p:spPr bwMode="auto">
          <a:xfrm>
            <a:off x="3727168" y="2428054"/>
            <a:ext cx="438150" cy="292100"/>
          </a:xfrm>
          <a:prstGeom prst="rightArrow">
            <a:avLst>
              <a:gd name="adj1" fmla="val 50000"/>
              <a:gd name="adj2" fmla="val 37500"/>
            </a:avLst>
          </a:prstGeom>
          <a:solidFill>
            <a:srgbClr val="FFFFFF"/>
          </a:solidFill>
          <a:ln w="9525">
            <a:solidFill>
              <a:srgbClr val="000000"/>
            </a:solidFill>
            <a:miter lim="800000"/>
            <a:headEnd/>
            <a:tailEnd/>
          </a:ln>
        </p:spPr>
        <p:txBody>
          <a:bodyPr/>
          <a:lstStyle>
            <a:lvl1pPr defTabSz="912813">
              <a:lnSpc>
                <a:spcPct val="95000"/>
              </a:lnSpc>
              <a:spcBef>
                <a:spcPct val="20000"/>
              </a:spcBef>
              <a:spcAft>
                <a:spcPct val="10000"/>
              </a:spcAft>
              <a:buClr>
                <a:schemeClr val="folHlink"/>
              </a:buClr>
              <a:buFont typeface="Wingdings" panose="05000000000000000000" pitchFamily="2" charset="2"/>
              <a:buChar char="§"/>
              <a:defRPr sz="3200">
                <a:solidFill>
                  <a:srgbClr val="000000"/>
                </a:solidFill>
                <a:latin typeface="Calibri" panose="020F0502020204030204" pitchFamily="34" charset="0"/>
                <a:ea typeface="MS PGothic" panose="020B0600070205080204" pitchFamily="34" charset="-128"/>
                <a:cs typeface="MS PGothic" panose="020B0600070205080204" pitchFamily="34" charset="-128"/>
              </a:defRPr>
            </a:lvl1pPr>
            <a:lvl2pPr marL="741363" indent="-285750" defTabSz="912813">
              <a:lnSpc>
                <a:spcPct val="95000"/>
              </a:lnSpc>
              <a:spcBef>
                <a:spcPct val="20000"/>
              </a:spcBef>
              <a:spcAft>
                <a:spcPct val="10000"/>
              </a:spcAft>
              <a:buClr>
                <a:schemeClr val="folHlink"/>
              </a:buClr>
              <a:buSzPct val="90000"/>
              <a:buFont typeface="Wingdings" panose="05000000000000000000" pitchFamily="2" charset="2"/>
              <a:buChar char="§"/>
              <a:defRPr sz="2800">
                <a:solidFill>
                  <a:srgbClr val="000000"/>
                </a:solidFill>
                <a:latin typeface="Calibri" panose="020F0502020204030204" pitchFamily="34" charset="0"/>
                <a:ea typeface="MS PGothic" panose="020B0600070205080204" pitchFamily="34" charset="-128"/>
              </a:defRPr>
            </a:lvl2pPr>
            <a:lvl3pPr marL="1141413" indent="-228600" defTabSz="912813">
              <a:lnSpc>
                <a:spcPct val="95000"/>
              </a:lnSpc>
              <a:spcBef>
                <a:spcPct val="20000"/>
              </a:spcBef>
              <a:spcAft>
                <a:spcPct val="10000"/>
              </a:spcAft>
              <a:buClr>
                <a:schemeClr val="folHlink"/>
              </a:buClr>
              <a:buSzPct val="80000"/>
              <a:buFont typeface="Wingdings" panose="05000000000000000000" pitchFamily="2" charset="2"/>
              <a:buChar char="§"/>
              <a:defRPr sz="2400">
                <a:solidFill>
                  <a:srgbClr val="000000"/>
                </a:solidFill>
                <a:latin typeface="Calibri" panose="020F0502020204030204" pitchFamily="34" charset="0"/>
                <a:ea typeface="MS PGothic" panose="020B0600070205080204" pitchFamily="34" charset="-128"/>
              </a:defRPr>
            </a:lvl3pPr>
            <a:lvl4pPr marL="1598613" indent="-228600" defTabSz="912813">
              <a:lnSpc>
                <a:spcPct val="95000"/>
              </a:lnSpc>
              <a:spcBef>
                <a:spcPct val="20000"/>
              </a:spcBef>
              <a:spcAft>
                <a:spcPct val="10000"/>
              </a:spcAft>
              <a:buClr>
                <a:schemeClr val="folHlink"/>
              </a:buClr>
              <a:buSzPct val="7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4pPr>
            <a:lvl5pPr marL="2055813" indent="-228600" defTabSz="912813">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5pPr>
            <a:lvl6pPr marL="2513013" indent="-228600" defTabSz="912813" eaLnBrk="0" fontAlgn="base" hangingPunct="0">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6pPr>
            <a:lvl7pPr marL="2970213" indent="-228600" defTabSz="912813" eaLnBrk="0" fontAlgn="base" hangingPunct="0">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7pPr>
            <a:lvl8pPr marL="3427413" indent="-228600" defTabSz="912813" eaLnBrk="0" fontAlgn="base" hangingPunct="0">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8pPr>
            <a:lvl9pPr marL="3884613" indent="-228600" defTabSz="912813" eaLnBrk="0" fontAlgn="base" hangingPunct="0">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spcAft>
                <a:spcPct val="0"/>
              </a:spcAft>
              <a:buClrTx/>
              <a:buFontTx/>
              <a:buNone/>
            </a:pPr>
            <a:endParaRPr lang="en-US" altLang="en-US" sz="2400">
              <a:solidFill>
                <a:schemeClr val="tx1"/>
              </a:solidFill>
              <a:latin typeface="Arial" panose="020B0604020202020204" pitchFamily="34" charset="0"/>
            </a:endParaRPr>
          </a:p>
        </p:txBody>
      </p:sp>
      <p:pic>
        <p:nvPicPr>
          <p:cNvPr id="15" name="Picture 10" descr="Cancer Chart from NIH">
            <a:extLst>
              <a:ext uri="{FF2B5EF4-FFF2-40B4-BE49-F238E27FC236}">
                <a16:creationId xmlns:a16="http://schemas.microsoft.com/office/drawing/2014/main" id="{AF8B73E8-9ACD-4DBB-A7A6-682DF28D5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923" t="21078" r="29327" b="64053"/>
          <a:stretch>
            <a:fillRect/>
          </a:stretch>
        </p:blipFill>
        <p:spPr bwMode="auto">
          <a:xfrm>
            <a:off x="4974166" y="1948629"/>
            <a:ext cx="15430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3">
            <a:extLst>
              <a:ext uri="{FF2B5EF4-FFF2-40B4-BE49-F238E27FC236}">
                <a16:creationId xmlns:a16="http://schemas.microsoft.com/office/drawing/2014/main" id="{CCBCE182-1E64-49FE-A2F9-59439DD956B2}"/>
              </a:ext>
            </a:extLst>
          </p:cNvPr>
          <p:cNvSpPr>
            <a:spLocks noChangeArrowheads="1"/>
          </p:cNvSpPr>
          <p:nvPr/>
        </p:nvSpPr>
        <p:spPr bwMode="auto">
          <a:xfrm>
            <a:off x="6782858" y="2391311"/>
            <a:ext cx="438150" cy="292100"/>
          </a:xfrm>
          <a:prstGeom prst="rightArrow">
            <a:avLst>
              <a:gd name="adj1" fmla="val 50000"/>
              <a:gd name="adj2" fmla="val 37500"/>
            </a:avLst>
          </a:prstGeom>
          <a:solidFill>
            <a:srgbClr val="FFFFFF"/>
          </a:solidFill>
          <a:ln w="9525">
            <a:solidFill>
              <a:srgbClr val="000000"/>
            </a:solidFill>
            <a:miter lim="800000"/>
            <a:headEnd/>
            <a:tailEnd/>
          </a:ln>
        </p:spPr>
        <p:txBody>
          <a:bodyPr/>
          <a:lstStyle>
            <a:lvl1pPr defTabSz="912813">
              <a:lnSpc>
                <a:spcPct val="95000"/>
              </a:lnSpc>
              <a:spcBef>
                <a:spcPct val="20000"/>
              </a:spcBef>
              <a:spcAft>
                <a:spcPct val="10000"/>
              </a:spcAft>
              <a:buClr>
                <a:schemeClr val="folHlink"/>
              </a:buClr>
              <a:buFont typeface="Wingdings" panose="05000000000000000000" pitchFamily="2" charset="2"/>
              <a:buChar char="§"/>
              <a:defRPr sz="3200">
                <a:solidFill>
                  <a:srgbClr val="000000"/>
                </a:solidFill>
                <a:latin typeface="Calibri" panose="020F0502020204030204" pitchFamily="34" charset="0"/>
                <a:ea typeface="MS PGothic" panose="020B0600070205080204" pitchFamily="34" charset="-128"/>
                <a:cs typeface="MS PGothic" panose="020B0600070205080204" pitchFamily="34" charset="-128"/>
              </a:defRPr>
            </a:lvl1pPr>
            <a:lvl2pPr marL="741363" indent="-285750" defTabSz="912813">
              <a:lnSpc>
                <a:spcPct val="95000"/>
              </a:lnSpc>
              <a:spcBef>
                <a:spcPct val="20000"/>
              </a:spcBef>
              <a:spcAft>
                <a:spcPct val="10000"/>
              </a:spcAft>
              <a:buClr>
                <a:schemeClr val="folHlink"/>
              </a:buClr>
              <a:buSzPct val="90000"/>
              <a:buFont typeface="Wingdings" panose="05000000000000000000" pitchFamily="2" charset="2"/>
              <a:buChar char="§"/>
              <a:defRPr sz="2800">
                <a:solidFill>
                  <a:srgbClr val="000000"/>
                </a:solidFill>
                <a:latin typeface="Calibri" panose="020F0502020204030204" pitchFamily="34" charset="0"/>
                <a:ea typeface="MS PGothic" panose="020B0600070205080204" pitchFamily="34" charset="-128"/>
              </a:defRPr>
            </a:lvl2pPr>
            <a:lvl3pPr marL="1141413" indent="-228600" defTabSz="912813">
              <a:lnSpc>
                <a:spcPct val="95000"/>
              </a:lnSpc>
              <a:spcBef>
                <a:spcPct val="20000"/>
              </a:spcBef>
              <a:spcAft>
                <a:spcPct val="10000"/>
              </a:spcAft>
              <a:buClr>
                <a:schemeClr val="folHlink"/>
              </a:buClr>
              <a:buSzPct val="80000"/>
              <a:buFont typeface="Wingdings" panose="05000000000000000000" pitchFamily="2" charset="2"/>
              <a:buChar char="§"/>
              <a:defRPr sz="2400">
                <a:solidFill>
                  <a:srgbClr val="000000"/>
                </a:solidFill>
                <a:latin typeface="Calibri" panose="020F0502020204030204" pitchFamily="34" charset="0"/>
                <a:ea typeface="MS PGothic" panose="020B0600070205080204" pitchFamily="34" charset="-128"/>
              </a:defRPr>
            </a:lvl3pPr>
            <a:lvl4pPr marL="1598613" indent="-228600" defTabSz="912813">
              <a:lnSpc>
                <a:spcPct val="95000"/>
              </a:lnSpc>
              <a:spcBef>
                <a:spcPct val="20000"/>
              </a:spcBef>
              <a:spcAft>
                <a:spcPct val="10000"/>
              </a:spcAft>
              <a:buClr>
                <a:schemeClr val="folHlink"/>
              </a:buClr>
              <a:buSzPct val="7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4pPr>
            <a:lvl5pPr marL="2055813" indent="-228600" defTabSz="912813">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5pPr>
            <a:lvl6pPr marL="2513013" indent="-228600" defTabSz="912813" eaLnBrk="0" fontAlgn="base" hangingPunct="0">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6pPr>
            <a:lvl7pPr marL="2970213" indent="-228600" defTabSz="912813" eaLnBrk="0" fontAlgn="base" hangingPunct="0">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7pPr>
            <a:lvl8pPr marL="3427413" indent="-228600" defTabSz="912813" eaLnBrk="0" fontAlgn="base" hangingPunct="0">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8pPr>
            <a:lvl9pPr marL="3884613" indent="-228600" defTabSz="912813" eaLnBrk="0" fontAlgn="base" hangingPunct="0">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spcAft>
                <a:spcPct val="0"/>
              </a:spcAft>
              <a:buClrTx/>
              <a:buFontTx/>
              <a:buNone/>
            </a:pPr>
            <a:endParaRPr lang="en-US" altLang="en-US" sz="2400">
              <a:solidFill>
                <a:schemeClr val="tx1"/>
              </a:solidFill>
              <a:latin typeface="Arial" panose="020B0604020202020204" pitchFamily="34" charset="0"/>
            </a:endParaRPr>
          </a:p>
        </p:txBody>
      </p:sp>
      <p:pic>
        <p:nvPicPr>
          <p:cNvPr id="18" name="Picture 11" descr="Cancer Chart from NIH">
            <a:extLst>
              <a:ext uri="{FF2B5EF4-FFF2-40B4-BE49-F238E27FC236}">
                <a16:creationId xmlns:a16="http://schemas.microsoft.com/office/drawing/2014/main" id="{C1A47687-9DFA-41FC-900C-6B04911B0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7614" b="3758"/>
          <a:stretch>
            <a:fillRect/>
          </a:stretch>
        </p:blipFill>
        <p:spPr bwMode="auto">
          <a:xfrm>
            <a:off x="7912100" y="2115139"/>
            <a:ext cx="22860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7">
            <a:extLst>
              <a:ext uri="{FF2B5EF4-FFF2-40B4-BE49-F238E27FC236}">
                <a16:creationId xmlns:a16="http://schemas.microsoft.com/office/drawing/2014/main" id="{46BA8747-EEAF-4C20-B87B-E3BD6FF874E2}"/>
              </a:ext>
            </a:extLst>
          </p:cNvPr>
          <p:cNvSpPr txBox="1">
            <a:spLocks noChangeArrowheads="1"/>
          </p:cNvSpPr>
          <p:nvPr/>
        </p:nvSpPr>
        <p:spPr bwMode="auto">
          <a:xfrm>
            <a:off x="1855754" y="1552331"/>
            <a:ext cx="2143125" cy="61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lnSpc>
                <a:spcPct val="95000"/>
              </a:lnSpc>
              <a:spcBef>
                <a:spcPct val="20000"/>
              </a:spcBef>
              <a:spcAft>
                <a:spcPct val="10000"/>
              </a:spcAft>
              <a:buClr>
                <a:schemeClr val="folHlink"/>
              </a:buClr>
              <a:buFont typeface="Wingdings" panose="05000000000000000000" pitchFamily="2" charset="2"/>
              <a:buChar char="§"/>
              <a:defRPr sz="3200">
                <a:solidFill>
                  <a:srgbClr val="000000"/>
                </a:solidFill>
                <a:latin typeface="Calibri" panose="020F0502020204030204" pitchFamily="34" charset="0"/>
                <a:ea typeface="MS PGothic" panose="020B0600070205080204" pitchFamily="34" charset="-128"/>
                <a:cs typeface="MS PGothic" panose="020B0600070205080204" pitchFamily="34" charset="-128"/>
              </a:defRPr>
            </a:lvl1pPr>
            <a:lvl2pPr marL="741363" indent="-285750" defTabSz="912813">
              <a:lnSpc>
                <a:spcPct val="95000"/>
              </a:lnSpc>
              <a:spcBef>
                <a:spcPct val="20000"/>
              </a:spcBef>
              <a:spcAft>
                <a:spcPct val="10000"/>
              </a:spcAft>
              <a:buClr>
                <a:schemeClr val="folHlink"/>
              </a:buClr>
              <a:buSzPct val="90000"/>
              <a:buFont typeface="Wingdings" panose="05000000000000000000" pitchFamily="2" charset="2"/>
              <a:buChar char="§"/>
              <a:defRPr sz="2800">
                <a:solidFill>
                  <a:srgbClr val="000000"/>
                </a:solidFill>
                <a:latin typeface="Calibri" panose="020F0502020204030204" pitchFamily="34" charset="0"/>
                <a:ea typeface="MS PGothic" panose="020B0600070205080204" pitchFamily="34" charset="-128"/>
              </a:defRPr>
            </a:lvl2pPr>
            <a:lvl3pPr marL="1141413" indent="-228600" defTabSz="912813">
              <a:lnSpc>
                <a:spcPct val="95000"/>
              </a:lnSpc>
              <a:spcBef>
                <a:spcPct val="20000"/>
              </a:spcBef>
              <a:spcAft>
                <a:spcPct val="10000"/>
              </a:spcAft>
              <a:buClr>
                <a:schemeClr val="folHlink"/>
              </a:buClr>
              <a:buSzPct val="80000"/>
              <a:buFont typeface="Wingdings" panose="05000000000000000000" pitchFamily="2" charset="2"/>
              <a:buChar char="§"/>
              <a:defRPr sz="2400">
                <a:solidFill>
                  <a:srgbClr val="000000"/>
                </a:solidFill>
                <a:latin typeface="Calibri" panose="020F0502020204030204" pitchFamily="34" charset="0"/>
                <a:ea typeface="MS PGothic" panose="020B0600070205080204" pitchFamily="34" charset="-128"/>
              </a:defRPr>
            </a:lvl3pPr>
            <a:lvl4pPr marL="1598613" indent="-228600" defTabSz="912813">
              <a:lnSpc>
                <a:spcPct val="95000"/>
              </a:lnSpc>
              <a:spcBef>
                <a:spcPct val="20000"/>
              </a:spcBef>
              <a:spcAft>
                <a:spcPct val="10000"/>
              </a:spcAft>
              <a:buClr>
                <a:schemeClr val="folHlink"/>
              </a:buClr>
              <a:buSzPct val="7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4pPr>
            <a:lvl5pPr marL="2055813" indent="-228600" defTabSz="912813">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5pPr>
            <a:lvl6pPr marL="2513013" indent="-228600" defTabSz="912813" eaLnBrk="0" fontAlgn="base" hangingPunct="0">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6pPr>
            <a:lvl7pPr marL="2970213" indent="-228600" defTabSz="912813" eaLnBrk="0" fontAlgn="base" hangingPunct="0">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7pPr>
            <a:lvl8pPr marL="3427413" indent="-228600" defTabSz="912813" eaLnBrk="0" fontAlgn="base" hangingPunct="0">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8pPr>
            <a:lvl9pPr marL="3884613" indent="-228600" defTabSz="912813" eaLnBrk="0" fontAlgn="base" hangingPunct="0">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spcAft>
                <a:spcPct val="0"/>
              </a:spcAft>
              <a:buClrTx/>
              <a:buFontTx/>
              <a:buNone/>
            </a:pPr>
            <a:r>
              <a:rPr lang="en-US" alt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Cell Changes</a:t>
            </a:r>
          </a:p>
        </p:txBody>
      </p:sp>
      <p:sp>
        <p:nvSpPr>
          <p:cNvPr id="20" name="Text Box 4">
            <a:extLst>
              <a:ext uri="{FF2B5EF4-FFF2-40B4-BE49-F238E27FC236}">
                <a16:creationId xmlns:a16="http://schemas.microsoft.com/office/drawing/2014/main" id="{1954A7BC-38C3-439E-BD29-3F24E411B0AD}"/>
              </a:ext>
            </a:extLst>
          </p:cNvPr>
          <p:cNvSpPr txBox="1">
            <a:spLocks noChangeArrowheads="1"/>
          </p:cNvSpPr>
          <p:nvPr/>
        </p:nvSpPr>
        <p:spPr bwMode="auto">
          <a:xfrm>
            <a:off x="5018069" y="1537368"/>
            <a:ext cx="1697073" cy="45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lnSpc>
                <a:spcPct val="95000"/>
              </a:lnSpc>
              <a:spcBef>
                <a:spcPct val="20000"/>
              </a:spcBef>
              <a:spcAft>
                <a:spcPct val="10000"/>
              </a:spcAft>
              <a:buClr>
                <a:schemeClr val="folHlink"/>
              </a:buClr>
              <a:buFont typeface="Wingdings" panose="05000000000000000000" pitchFamily="2" charset="2"/>
              <a:buChar char="§"/>
              <a:defRPr sz="3200">
                <a:solidFill>
                  <a:srgbClr val="000000"/>
                </a:solidFill>
                <a:latin typeface="Calibri" panose="020F0502020204030204" pitchFamily="34" charset="0"/>
                <a:ea typeface="MS PGothic" panose="020B0600070205080204" pitchFamily="34" charset="-128"/>
                <a:cs typeface="MS PGothic" panose="020B0600070205080204" pitchFamily="34" charset="-128"/>
              </a:defRPr>
            </a:lvl1pPr>
            <a:lvl2pPr marL="741363" indent="-285750" defTabSz="912813">
              <a:lnSpc>
                <a:spcPct val="95000"/>
              </a:lnSpc>
              <a:spcBef>
                <a:spcPct val="20000"/>
              </a:spcBef>
              <a:spcAft>
                <a:spcPct val="10000"/>
              </a:spcAft>
              <a:buClr>
                <a:schemeClr val="folHlink"/>
              </a:buClr>
              <a:buSzPct val="90000"/>
              <a:buFont typeface="Wingdings" panose="05000000000000000000" pitchFamily="2" charset="2"/>
              <a:buChar char="§"/>
              <a:defRPr sz="2800">
                <a:solidFill>
                  <a:srgbClr val="000000"/>
                </a:solidFill>
                <a:latin typeface="Calibri" panose="020F0502020204030204" pitchFamily="34" charset="0"/>
                <a:ea typeface="MS PGothic" panose="020B0600070205080204" pitchFamily="34" charset="-128"/>
              </a:defRPr>
            </a:lvl2pPr>
            <a:lvl3pPr marL="1141413" indent="-228600" defTabSz="912813">
              <a:lnSpc>
                <a:spcPct val="95000"/>
              </a:lnSpc>
              <a:spcBef>
                <a:spcPct val="20000"/>
              </a:spcBef>
              <a:spcAft>
                <a:spcPct val="10000"/>
              </a:spcAft>
              <a:buClr>
                <a:schemeClr val="folHlink"/>
              </a:buClr>
              <a:buSzPct val="80000"/>
              <a:buFont typeface="Wingdings" panose="05000000000000000000" pitchFamily="2" charset="2"/>
              <a:buChar char="§"/>
              <a:defRPr sz="2400">
                <a:solidFill>
                  <a:srgbClr val="000000"/>
                </a:solidFill>
                <a:latin typeface="Calibri" panose="020F0502020204030204" pitchFamily="34" charset="0"/>
                <a:ea typeface="MS PGothic" panose="020B0600070205080204" pitchFamily="34" charset="-128"/>
              </a:defRPr>
            </a:lvl3pPr>
            <a:lvl4pPr marL="1598613" indent="-228600" defTabSz="912813">
              <a:lnSpc>
                <a:spcPct val="95000"/>
              </a:lnSpc>
              <a:spcBef>
                <a:spcPct val="20000"/>
              </a:spcBef>
              <a:spcAft>
                <a:spcPct val="10000"/>
              </a:spcAft>
              <a:buClr>
                <a:schemeClr val="folHlink"/>
              </a:buClr>
              <a:buSzPct val="7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4pPr>
            <a:lvl5pPr marL="2055813" indent="-228600" defTabSz="912813">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5pPr>
            <a:lvl6pPr marL="2513013" indent="-228600" defTabSz="912813" eaLnBrk="0" fontAlgn="base" hangingPunct="0">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6pPr>
            <a:lvl7pPr marL="2970213" indent="-228600" defTabSz="912813" eaLnBrk="0" fontAlgn="base" hangingPunct="0">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7pPr>
            <a:lvl8pPr marL="3427413" indent="-228600" defTabSz="912813" eaLnBrk="0" fontAlgn="base" hangingPunct="0">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8pPr>
            <a:lvl9pPr marL="3884613" indent="-228600" defTabSz="912813" eaLnBrk="0" fontAlgn="base" hangingPunct="0">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spcAft>
                <a:spcPct val="0"/>
              </a:spcAft>
              <a:buClrTx/>
              <a:buFontTx/>
              <a:buNone/>
            </a:pPr>
            <a:r>
              <a:rPr lang="en-US" alt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Cells Grow</a:t>
            </a:r>
          </a:p>
        </p:txBody>
      </p:sp>
      <p:sp>
        <p:nvSpPr>
          <p:cNvPr id="21" name="Text Box 8">
            <a:extLst>
              <a:ext uri="{FF2B5EF4-FFF2-40B4-BE49-F238E27FC236}">
                <a16:creationId xmlns:a16="http://schemas.microsoft.com/office/drawing/2014/main" id="{A92C86CC-5C14-4F8C-AC8B-AF75C5C01A1F}"/>
              </a:ext>
            </a:extLst>
          </p:cNvPr>
          <p:cNvSpPr txBox="1">
            <a:spLocks noChangeArrowheads="1"/>
          </p:cNvSpPr>
          <p:nvPr/>
        </p:nvSpPr>
        <p:spPr bwMode="auto">
          <a:xfrm>
            <a:off x="8102600" y="1508865"/>
            <a:ext cx="190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lnSpc>
                <a:spcPct val="95000"/>
              </a:lnSpc>
              <a:spcBef>
                <a:spcPct val="20000"/>
              </a:spcBef>
              <a:spcAft>
                <a:spcPct val="10000"/>
              </a:spcAft>
              <a:buClr>
                <a:schemeClr val="folHlink"/>
              </a:buClr>
              <a:buFont typeface="Wingdings" panose="05000000000000000000" pitchFamily="2" charset="2"/>
              <a:buChar char="§"/>
              <a:defRPr sz="3200">
                <a:solidFill>
                  <a:srgbClr val="000000"/>
                </a:solidFill>
                <a:latin typeface="Calibri" panose="020F0502020204030204" pitchFamily="34" charset="0"/>
                <a:ea typeface="MS PGothic" panose="020B0600070205080204" pitchFamily="34" charset="-128"/>
                <a:cs typeface="MS PGothic" panose="020B0600070205080204" pitchFamily="34" charset="-128"/>
              </a:defRPr>
            </a:lvl1pPr>
            <a:lvl2pPr marL="741363" indent="-285750" defTabSz="912813">
              <a:lnSpc>
                <a:spcPct val="95000"/>
              </a:lnSpc>
              <a:spcBef>
                <a:spcPct val="20000"/>
              </a:spcBef>
              <a:spcAft>
                <a:spcPct val="10000"/>
              </a:spcAft>
              <a:buClr>
                <a:schemeClr val="folHlink"/>
              </a:buClr>
              <a:buSzPct val="90000"/>
              <a:buFont typeface="Wingdings" panose="05000000000000000000" pitchFamily="2" charset="2"/>
              <a:buChar char="§"/>
              <a:defRPr sz="2800">
                <a:solidFill>
                  <a:srgbClr val="000000"/>
                </a:solidFill>
                <a:latin typeface="Calibri" panose="020F0502020204030204" pitchFamily="34" charset="0"/>
                <a:ea typeface="MS PGothic" panose="020B0600070205080204" pitchFamily="34" charset="-128"/>
              </a:defRPr>
            </a:lvl2pPr>
            <a:lvl3pPr marL="1141413" indent="-228600" defTabSz="912813">
              <a:lnSpc>
                <a:spcPct val="95000"/>
              </a:lnSpc>
              <a:spcBef>
                <a:spcPct val="20000"/>
              </a:spcBef>
              <a:spcAft>
                <a:spcPct val="10000"/>
              </a:spcAft>
              <a:buClr>
                <a:schemeClr val="folHlink"/>
              </a:buClr>
              <a:buSzPct val="80000"/>
              <a:buFont typeface="Wingdings" panose="05000000000000000000" pitchFamily="2" charset="2"/>
              <a:buChar char="§"/>
              <a:defRPr sz="2400">
                <a:solidFill>
                  <a:srgbClr val="000000"/>
                </a:solidFill>
                <a:latin typeface="Calibri" panose="020F0502020204030204" pitchFamily="34" charset="0"/>
                <a:ea typeface="MS PGothic" panose="020B0600070205080204" pitchFamily="34" charset="-128"/>
              </a:defRPr>
            </a:lvl3pPr>
            <a:lvl4pPr marL="1598613" indent="-228600" defTabSz="912813">
              <a:lnSpc>
                <a:spcPct val="95000"/>
              </a:lnSpc>
              <a:spcBef>
                <a:spcPct val="20000"/>
              </a:spcBef>
              <a:spcAft>
                <a:spcPct val="10000"/>
              </a:spcAft>
              <a:buClr>
                <a:schemeClr val="folHlink"/>
              </a:buClr>
              <a:buSzPct val="7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4pPr>
            <a:lvl5pPr marL="2055813" indent="-228600" defTabSz="912813">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5pPr>
            <a:lvl6pPr marL="2513013" indent="-228600" defTabSz="912813" eaLnBrk="0" fontAlgn="base" hangingPunct="0">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6pPr>
            <a:lvl7pPr marL="2970213" indent="-228600" defTabSz="912813" eaLnBrk="0" fontAlgn="base" hangingPunct="0">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7pPr>
            <a:lvl8pPr marL="3427413" indent="-228600" defTabSz="912813" eaLnBrk="0" fontAlgn="base" hangingPunct="0">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8pPr>
            <a:lvl9pPr marL="3884613" indent="-228600" defTabSz="912813" eaLnBrk="0" fontAlgn="base" hangingPunct="0">
              <a:lnSpc>
                <a:spcPct val="95000"/>
              </a:lnSpc>
              <a:spcBef>
                <a:spcPct val="20000"/>
              </a:spcBef>
              <a:spcAft>
                <a:spcPct val="10000"/>
              </a:spcAft>
              <a:buClr>
                <a:schemeClr val="folHlink"/>
              </a:buClr>
              <a:buSzPct val="60000"/>
              <a:buFont typeface="Wingdings" panose="05000000000000000000" pitchFamily="2" charset="2"/>
              <a:buChar char="§"/>
              <a:defRPr sz="2000">
                <a:solidFill>
                  <a:srgbClr val="000000"/>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spcAft>
                <a:spcPct val="0"/>
              </a:spcAft>
              <a:buClrTx/>
              <a:buFontTx/>
              <a:buNone/>
            </a:pPr>
            <a:r>
              <a:rPr lang="en-US" altLang="en-US" sz="2000">
                <a:solidFill>
                  <a:srgbClr val="002060"/>
                </a:solidFill>
                <a:latin typeface="Poppins" panose="00000500000000000000" pitchFamily="2" charset="0"/>
                <a:ea typeface="Source Sans Pro" panose="020B0503030403020204" pitchFamily="34" charset="0"/>
                <a:cs typeface="Poppins" panose="00000500000000000000" pitchFamily="2" charset="0"/>
              </a:rPr>
              <a:t>Cancer Cells</a:t>
            </a:r>
          </a:p>
        </p:txBody>
      </p:sp>
      <p:sp>
        <p:nvSpPr>
          <p:cNvPr id="24" name="Text Placeholder 36">
            <a:extLst>
              <a:ext uri="{FF2B5EF4-FFF2-40B4-BE49-F238E27FC236}">
                <a16:creationId xmlns:a16="http://schemas.microsoft.com/office/drawing/2014/main" id="{0DD5E39D-3252-49FE-BDD0-A83B8B1D44F0}"/>
              </a:ext>
            </a:extLst>
          </p:cNvPr>
          <p:cNvSpPr txBox="1">
            <a:spLocks/>
          </p:cNvSpPr>
          <p:nvPr/>
        </p:nvSpPr>
        <p:spPr>
          <a:xfrm>
            <a:off x="284128" y="276890"/>
            <a:ext cx="4918075" cy="7315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rgbClr val="403F4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baseline="0">
                <a:solidFill>
                  <a:srgbClr val="403F4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baseline="0">
                <a:solidFill>
                  <a:srgbClr val="403F4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baseline="0">
                <a:solidFill>
                  <a:srgbClr val="403F4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baseline="0">
                <a:solidFill>
                  <a:srgbClr val="403F4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a:solidFill>
                  <a:srgbClr val="002060"/>
                </a:solidFill>
                <a:latin typeface="Poppins" panose="00000500000000000000" pitchFamily="2" charset="0"/>
                <a:cs typeface="Poppins" panose="00000500000000000000" pitchFamily="2" charset="0"/>
              </a:rPr>
              <a:t>WHAT IS CANCER?</a:t>
            </a:r>
          </a:p>
        </p:txBody>
      </p:sp>
      <p:pic>
        <p:nvPicPr>
          <p:cNvPr id="3" name="Picture 2">
            <a:extLst>
              <a:ext uri="{FF2B5EF4-FFF2-40B4-BE49-F238E27FC236}">
                <a16:creationId xmlns:a16="http://schemas.microsoft.com/office/drawing/2014/main" id="{6E63E488-5501-7A55-C129-93511A19874A}"/>
              </a:ext>
            </a:extLst>
          </p:cNvPr>
          <p:cNvPicPr>
            <a:picLocks noChangeAspect="1"/>
          </p:cNvPicPr>
          <p:nvPr/>
        </p:nvPicPr>
        <p:blipFill>
          <a:blip r:embed="rId3"/>
          <a:stretch>
            <a:fillRect/>
          </a:stretch>
        </p:blipFill>
        <p:spPr>
          <a:xfrm>
            <a:off x="11111086" y="236837"/>
            <a:ext cx="920576" cy="499915"/>
          </a:xfrm>
          <a:prstGeom prst="rect">
            <a:avLst/>
          </a:prstGeom>
        </p:spPr>
      </p:pic>
    </p:spTree>
    <p:extLst>
      <p:ext uri="{BB962C8B-B14F-4D97-AF65-F5344CB8AC3E}">
        <p14:creationId xmlns:p14="http://schemas.microsoft.com/office/powerpoint/2010/main" val="89346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pocket template">
  <a:themeElements>
    <a:clrScheme name="Custom 9">
      <a:dk1>
        <a:srgbClr val="595959"/>
      </a:dk1>
      <a:lt1>
        <a:srgbClr val="CCCBC9"/>
      </a:lt1>
      <a:dk2>
        <a:srgbClr val="808285"/>
      </a:dk2>
      <a:lt2>
        <a:srgbClr val="FFFFFF"/>
      </a:lt2>
      <a:accent1>
        <a:srgbClr val="1B365D"/>
      </a:accent1>
      <a:accent2>
        <a:srgbClr val="0033A0"/>
      </a:accent2>
      <a:accent3>
        <a:srgbClr val="BA0C2F"/>
      </a:accent3>
      <a:accent4>
        <a:srgbClr val="595959"/>
      </a:accent4>
      <a:accent5>
        <a:srgbClr val="CCCBC9"/>
      </a:accent5>
      <a:accent6>
        <a:srgbClr val="F3F3F3"/>
      </a:accent6>
      <a:hlink>
        <a:srgbClr val="1B365D"/>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9B9B9"/>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000000"/>
            </a:solidFil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lumMod val="50000"/>
              <a:lumOff val="50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spcAft>
            <a:spcPts val="1200"/>
          </a:spcAft>
          <a:defRPr sz="1400" dirty="0" smtClean="0"/>
        </a:defPPr>
      </a:lstStyle>
    </a:txDef>
  </a:objectDefaults>
  <a:extraClrSchemeLst/>
  <a:extLst>
    <a:ext uri="{05A4C25C-085E-4340-85A3-A5531E510DB2}">
      <thm15:themeFamily xmlns:thm15="http://schemas.microsoft.com/office/thememl/2012/main" name="MSABC_2018_Template" id="{74CBDB74-E446-0641-853C-17E7AFB4CE33}" vid="{FCE3FF2E-0AE2-BE4F-A7FC-055E00347517}"/>
    </a:ext>
  </a:extLst>
</a:theme>
</file>

<file path=ppt/theme/theme3.xml><?xml version="1.0" encoding="utf-8"?>
<a:theme xmlns:a="http://schemas.openxmlformats.org/drawingml/2006/main" name="1_inpocket template">
  <a:themeElements>
    <a:clrScheme name="Custom 9">
      <a:dk1>
        <a:srgbClr val="595959"/>
      </a:dk1>
      <a:lt1>
        <a:srgbClr val="CCCBC9"/>
      </a:lt1>
      <a:dk2>
        <a:srgbClr val="808285"/>
      </a:dk2>
      <a:lt2>
        <a:srgbClr val="FFFFFF"/>
      </a:lt2>
      <a:accent1>
        <a:srgbClr val="1B365D"/>
      </a:accent1>
      <a:accent2>
        <a:srgbClr val="0033A0"/>
      </a:accent2>
      <a:accent3>
        <a:srgbClr val="BA0C2F"/>
      </a:accent3>
      <a:accent4>
        <a:srgbClr val="595959"/>
      </a:accent4>
      <a:accent5>
        <a:srgbClr val="CCCBC9"/>
      </a:accent5>
      <a:accent6>
        <a:srgbClr val="F3F3F3"/>
      </a:accent6>
      <a:hlink>
        <a:srgbClr val="1B365D"/>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9B9B9"/>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000000"/>
            </a:solidFil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lumMod val="50000"/>
              <a:lumOff val="50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spcAft>
            <a:spcPts val="1200"/>
          </a:spcAft>
          <a:defRPr sz="1400" dirty="0" smtClean="0"/>
        </a:defPPr>
      </a:lstStyle>
    </a:txDef>
  </a:objectDefaults>
  <a:extraClrSchemeLst/>
  <a:extLst>
    <a:ext uri="{05A4C25C-085E-4340-85A3-A5531E510DB2}">
      <thm15:themeFamily xmlns:thm15="http://schemas.microsoft.com/office/thememl/2012/main" name="MSABC_2018_Template" id="{74CBDB74-E446-0641-853C-17E7AFB4CE33}" vid="{FCE3FF2E-0AE2-BE4F-A7FC-055E00347517}"/>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ark Blue Background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hite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22807C79D11469B8FB009207B86E5" ma:contentTypeVersion="16" ma:contentTypeDescription="Create a new document." ma:contentTypeScope="" ma:versionID="aadc486a0b38aee6eb8cf4ad9e6304d3">
  <xsd:schema xmlns:xsd="http://www.w3.org/2001/XMLSchema" xmlns:xs="http://www.w3.org/2001/XMLSchema" xmlns:p="http://schemas.microsoft.com/office/2006/metadata/properties" xmlns:ns2="8d2ddaf9-5c02-4ba1-8cd3-d4454d106ef9" xmlns:ns3="89bc34a6-e8bc-4cf9-b8ad-3c2f0348e3a7" targetNamespace="http://schemas.microsoft.com/office/2006/metadata/properties" ma:root="true" ma:fieldsID="015c04c8e9ed03598b207c778b33ede0" ns2:_="" ns3:_="">
    <xsd:import namespace="8d2ddaf9-5c02-4ba1-8cd3-d4454d106ef9"/>
    <xsd:import namespace="89bc34a6-e8bc-4cf9-b8ad-3c2f0348e3a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2ddaf9-5c02-4ba1-8cd3-d4454d106e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4f22ede-e726-4d3d-b195-8dfd25ae0d91"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bc34a6-e8bc-4cf9-b8ad-3c2f0348e3a7"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0e56a0e8-5651-4f76-a2d6-9f652bea383e}" ma:internalName="TaxCatchAll" ma:showField="CatchAllData" ma:web="89bc34a6-e8bc-4cf9-b8ad-3c2f0348e3a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d2ddaf9-5c02-4ba1-8cd3-d4454d106ef9">
      <Terms xmlns="http://schemas.microsoft.com/office/infopath/2007/PartnerControls"/>
    </lcf76f155ced4ddcb4097134ff3c332f>
    <TaxCatchAll xmlns="89bc34a6-e8bc-4cf9-b8ad-3c2f0348e3a7" xsi:nil="true"/>
  </documentManagement>
</p:properties>
</file>

<file path=customXml/itemProps1.xml><?xml version="1.0" encoding="utf-8"?>
<ds:datastoreItem xmlns:ds="http://schemas.openxmlformats.org/officeDocument/2006/customXml" ds:itemID="{39915DFF-107A-4A59-A79B-ED5CCD01C4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2ddaf9-5c02-4ba1-8cd3-d4454d106ef9"/>
    <ds:schemaRef ds:uri="89bc34a6-e8bc-4cf9-b8ad-3c2f0348e3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F1432F-1F16-45E5-8DBC-867BA2B3FDE6}">
  <ds:schemaRefs>
    <ds:schemaRef ds:uri="http://schemas.microsoft.com/sharepoint/v3/contenttype/forms"/>
  </ds:schemaRefs>
</ds:datastoreItem>
</file>

<file path=customXml/itemProps3.xml><?xml version="1.0" encoding="utf-8"?>
<ds:datastoreItem xmlns:ds="http://schemas.openxmlformats.org/officeDocument/2006/customXml" ds:itemID="{58AD7C05-30F1-4CC0-80D6-0ABFE2DB7363}">
  <ds:schemaRefs>
    <ds:schemaRef ds:uri="http://purl.org/dc/elements/1.1/"/>
    <ds:schemaRef ds:uri="40e78f6a-96f3-48d0-9413-22d40adb7fac"/>
    <ds:schemaRef ds:uri="9349cee8-00e1-42cc-91f6-3bd781306adc"/>
    <ds:schemaRef ds:uri="http://purl.org/dc/terms/"/>
    <ds:schemaRef ds:uri="a785ad58-1d57-4f8a-aa71-77170459bd0d"/>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 ds:uri="8d2ddaf9-5c02-4ba1-8cd3-d4454d106ef9"/>
    <ds:schemaRef ds:uri="89bc34a6-e8bc-4cf9-b8ad-3c2f0348e3a7"/>
  </ds:schemaRefs>
</ds:datastoreItem>
</file>

<file path=docProps/app.xml><?xml version="1.0" encoding="utf-8"?>
<Properties xmlns="http://schemas.openxmlformats.org/officeDocument/2006/extended-properties" xmlns:vt="http://schemas.openxmlformats.org/officeDocument/2006/docPropsVTypes">
  <TotalTime>104</TotalTime>
  <Words>5853</Words>
  <Application>Microsoft Office PowerPoint</Application>
  <PresentationFormat>Widescreen</PresentationFormat>
  <Paragraphs>471</Paragraphs>
  <Slides>45</Slides>
  <Notes>30</Notes>
  <HiddenSlides>0</HiddenSlides>
  <MMClips>0</MMClips>
  <ScaleCrop>false</ScaleCrop>
  <HeadingPairs>
    <vt:vector size="4" baseType="variant">
      <vt:variant>
        <vt:lpstr>Theme</vt:lpstr>
      </vt:variant>
      <vt:variant>
        <vt:i4>7</vt:i4>
      </vt:variant>
      <vt:variant>
        <vt:lpstr>Slide Titles</vt:lpstr>
      </vt:variant>
      <vt:variant>
        <vt:i4>45</vt:i4>
      </vt:variant>
    </vt:vector>
  </HeadingPairs>
  <TitlesOfParts>
    <vt:vector size="52" baseType="lpstr">
      <vt:lpstr>Office Theme</vt:lpstr>
      <vt:lpstr>inpocket template</vt:lpstr>
      <vt:lpstr>1_inpocket template</vt:lpstr>
      <vt:lpstr>1_Office Theme</vt:lpstr>
      <vt:lpstr>1_Dark Blue Background Main</vt:lpstr>
      <vt:lpstr>Office Theme</vt:lpstr>
      <vt:lpstr>White Background</vt:lpstr>
      <vt:lpstr>August 1, 2023</vt:lpstr>
      <vt:lpstr>PowerPoint Presentation</vt:lpstr>
      <vt:lpstr>PowerPoint Presentation</vt:lpstr>
      <vt:lpstr>PowerPoint Presentation</vt:lpstr>
      <vt:lpstr>PowerPoint Presentation</vt:lpstr>
      <vt:lpstr>Equity vs. Equality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prostate cancer? </vt:lpstr>
      <vt:lpstr>  Prostate Cancer  </vt:lpstr>
      <vt:lpstr>Prostate Cancer Statistics</vt:lpstr>
      <vt:lpstr>PowerPoint Presentation</vt:lpstr>
      <vt:lpstr>PowerPoint Presentation</vt:lpstr>
      <vt:lpstr>PowerPoint Presentation</vt:lpstr>
      <vt:lpstr>PowerPoint Presentation</vt:lpstr>
      <vt:lpstr>PowerPoint Presentation</vt:lpstr>
      <vt:lpstr>Racial and Ethnic Disparities</vt:lpstr>
      <vt:lpstr>African American/ Black Men &amp;  Prostate Cancer</vt:lpstr>
      <vt:lpstr>Native/Indigenous American and Alaska Native Men &amp; Prostate Cancer</vt:lpstr>
      <vt:lpstr>Hispanic/Latino Men &amp; Prostate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FACTORS FOR PEOPLE AT AVERAGE RISK FOR                 COLORECTAL CANCER</vt:lpstr>
      <vt:lpstr>PowerPoint Presentation</vt:lpstr>
      <vt:lpstr>PowerPoint Presentation</vt:lpstr>
      <vt:lpstr>PowerPoint Presentation</vt:lpstr>
      <vt:lpstr>PowerPoint Presentation</vt:lpstr>
      <vt:lpstr>PowerPoint Presentation</vt:lpstr>
      <vt:lpstr>PowerPoint Presentation</vt:lpstr>
      <vt:lpstr>  Lowering Prostate Cancer Risk  </vt:lpstr>
      <vt:lpstr>SUMMARY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Shun Rollins</dc:creator>
  <cp:lastModifiedBy>Dan Witzling</cp:lastModifiedBy>
  <cp:revision>122</cp:revision>
  <cp:lastPrinted>2023-05-26T21:50:52Z</cp:lastPrinted>
  <dcterms:created xsi:type="dcterms:W3CDTF">2021-11-30T14:58:58Z</dcterms:created>
  <dcterms:modified xsi:type="dcterms:W3CDTF">2024-10-21T19:25:13Z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0x01010009B22807C79D11469B8FB009207B86E5</vt:lpwstr>
  </property>
  <property fmtid="{D5CDD505-2E9C-101B-9397-08002B2CF9AE}" pid="3" name="MediaServiceImageTags">
    <vt:lpwstr/>
  </property>
</Properties>
</file>